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4"/>
    <p:sldMasterId id="2147484324" r:id="rId5"/>
  </p:sldMasterIdLst>
  <p:notesMasterIdLst>
    <p:notesMasterId r:id="rId40"/>
  </p:notesMasterIdLst>
  <p:handoutMasterIdLst>
    <p:handoutMasterId r:id="rId41"/>
  </p:handoutMasterIdLst>
  <p:sldIdLst>
    <p:sldId id="256" r:id="rId6"/>
    <p:sldId id="257" r:id="rId7"/>
    <p:sldId id="258" r:id="rId8"/>
    <p:sldId id="259" r:id="rId9"/>
    <p:sldId id="312" r:id="rId10"/>
    <p:sldId id="316" r:id="rId11"/>
    <p:sldId id="315" r:id="rId12"/>
    <p:sldId id="317" r:id="rId13"/>
    <p:sldId id="314" r:id="rId14"/>
    <p:sldId id="318" r:id="rId15"/>
    <p:sldId id="319" r:id="rId16"/>
    <p:sldId id="320" r:id="rId17"/>
    <p:sldId id="324" r:id="rId18"/>
    <p:sldId id="325" r:id="rId19"/>
    <p:sldId id="326" r:id="rId20"/>
    <p:sldId id="327" r:id="rId21"/>
    <p:sldId id="322" r:id="rId22"/>
    <p:sldId id="323" r:id="rId23"/>
    <p:sldId id="280" r:id="rId24"/>
    <p:sldId id="328" r:id="rId25"/>
    <p:sldId id="329" r:id="rId26"/>
    <p:sldId id="330" r:id="rId27"/>
    <p:sldId id="331" r:id="rId28"/>
    <p:sldId id="332" r:id="rId29"/>
    <p:sldId id="333" r:id="rId30"/>
    <p:sldId id="334" r:id="rId31"/>
    <p:sldId id="337" r:id="rId32"/>
    <p:sldId id="339" r:id="rId33"/>
    <p:sldId id="342" r:id="rId34"/>
    <p:sldId id="343" r:id="rId35"/>
    <p:sldId id="298" r:id="rId36"/>
    <p:sldId id="344" r:id="rId37"/>
    <p:sldId id="303" r:id="rId38"/>
    <p:sldId id="311" r:id="rId39"/>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03">
          <p15:clr>
            <a:srgbClr val="A4A3A4"/>
          </p15:clr>
        </p15:guide>
        <p15:guide id="2" pos="3917">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CF2"/>
    <a:srgbClr val="505050"/>
    <a:srgbClr val="FFFFFF"/>
    <a:srgbClr val="000000"/>
    <a:srgbClr val="DC3C00"/>
    <a:srgbClr val="002050"/>
    <a:srgbClr val="009E49"/>
    <a:srgbClr val="0072C6"/>
    <a:srgbClr val="7FBA00"/>
    <a:srgbClr val="68217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80673" autoAdjust="0"/>
  </p:normalViewPr>
  <p:slideViewPr>
    <p:cSldViewPr snapToObjects="1">
      <p:cViewPr varScale="1">
        <p:scale>
          <a:sx n="89" d="100"/>
          <a:sy n="89" d="100"/>
        </p:scale>
        <p:origin x="44" y="120"/>
      </p:cViewPr>
      <p:guideLst>
        <p:guide orient="horz" pos="2203"/>
        <p:guide pos="3917"/>
      </p:guideLst>
    </p:cSldViewPr>
  </p:slideViewPr>
  <p:outlineViewPr>
    <p:cViewPr>
      <p:scale>
        <a:sx n="33" d="100"/>
        <a:sy n="33" d="100"/>
      </p:scale>
      <p:origin x="0" y="-2862"/>
    </p:cViewPr>
  </p:outlineViewPr>
  <p:notesTextViewPr>
    <p:cViewPr>
      <p:scale>
        <a:sx n="3" d="2"/>
        <a:sy n="3" d="2"/>
      </p:scale>
      <p:origin x="0" y="0"/>
    </p:cViewPr>
  </p:notesTextViewPr>
  <p:sorterViewPr>
    <p:cViewPr varScale="1">
      <p:scale>
        <a:sx n="1" d="1"/>
        <a:sy n="1" d="1"/>
      </p:scale>
      <p:origin x="0" y="0"/>
    </p:cViewPr>
  </p:sorterViewPr>
  <p:notesViewPr>
    <p:cSldViewPr snapToObjects="1" showGuides="1">
      <p:cViewPr varScale="1">
        <p:scale>
          <a:sx n="81" d="100"/>
          <a:sy n="81" d="100"/>
        </p:scale>
        <p:origin x="3174"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commentAuthors" Target="commentAuthor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notesMaster" Target="notesMasters/notesMaster1.xml"/><Relationship Id="rId45"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6.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27AAADD-8F94-4863-AB67-1D448E3F1BC3}" type="datetime1">
              <a:rPr lang="en-US" smtClean="0">
                <a:latin typeface="Segoe UI" pitchFamily="34" charset="0"/>
              </a:rPr>
              <a:t>5/22/2016</a:t>
            </a:fld>
            <a:endParaRPr lang="en-US" dirty="0">
              <a:latin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
        <p:nvSpPr>
          <p:cNvPr id="3" name="Footer Placeholder 2"/>
          <p:cNvSpPr>
            <a:spLocks noGrp="1"/>
          </p:cNvSpPr>
          <p:nvPr>
            <p:ph type="ftr" sz="quarter" idx="2"/>
          </p:nvPr>
        </p:nvSpPr>
        <p:spPr>
          <a:xfrm>
            <a:off x="320074" y="8685213"/>
            <a:ext cx="5463504" cy="458787"/>
          </a:xfrm>
          <a:prstGeom prst="rect">
            <a:avLst/>
          </a:prstGeom>
        </p:spPr>
        <p:txBody>
          <a:bodyPr vert="horz" lIns="91440" tIns="45720" rIns="91440" bIns="45720" rtlCol="0" anchor="b"/>
          <a:lstStyle>
            <a:lvl1pPr algn="l">
              <a:defRPr sz="1200"/>
            </a:lvl1pPr>
          </a:lstStyle>
          <a:p>
            <a:r>
              <a:rPr lang="en-US" sz="500" dirty="0"/>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hd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E74353ED-ACB2-44BF-A903-985B0AF962B7}" type="datetime1">
              <a:rPr lang="en-US" smtClean="0"/>
              <a:t>5/22/2016</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hdr="0"/>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www.windowsazure.com/en-us/manage/services/hdinsight/using-mapreduce-with-hdinsight/"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5/22/2016</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1</a:t>
            </a:fld>
            <a:endParaRPr lang="en-US" dirty="0">
              <a:solidFill>
                <a:prstClr val="black"/>
              </a:solidFill>
            </a:endParaRPr>
          </a:p>
        </p:txBody>
      </p:sp>
    </p:spTree>
    <p:extLst>
      <p:ext uri="{BB962C8B-B14F-4D97-AF65-F5344CB8AC3E}">
        <p14:creationId xmlns:p14="http://schemas.microsoft.com/office/powerpoint/2010/main" val="37044534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Thrift</a:t>
            </a:r>
            <a:r>
              <a:rPr lang="en-US" baseline="0" dirty="0"/>
              <a:t> server has client and server components for translation between ODBC and Hadoop MR. It provides and interface definition language for RPC</a:t>
            </a:r>
            <a:endParaRPr lang="en-US" dirty="0"/>
          </a:p>
          <a:p>
            <a:endParaRPr lang="en-US" dirty="0"/>
          </a:p>
          <a:p>
            <a:r>
              <a:rPr lang="en-US" dirty="0"/>
              <a:t>Hive/HiveQL is simple, easy for SQL pros to learn</a:t>
            </a:r>
          </a:p>
          <a:p>
            <a:endParaRPr lang="en-US" dirty="0"/>
          </a:p>
          <a:p>
            <a:r>
              <a:rPr lang="en-US" dirty="0"/>
              <a:t>Hive</a:t>
            </a:r>
            <a:r>
              <a:rPr lang="en-US" baseline="0" dirty="0"/>
              <a:t> design principles</a:t>
            </a:r>
          </a:p>
          <a:p>
            <a:pPr marL="171450" indent="-171450">
              <a:buFont typeface="Arial" pitchFamily="34" charset="0"/>
              <a:buChar char="•"/>
            </a:pPr>
            <a:r>
              <a:rPr lang="en-US" baseline="0" dirty="0"/>
              <a:t>Scalable, extensible (via UDF, UDAF), fault tolerant, and loose coupling with file formats.</a:t>
            </a:r>
          </a:p>
          <a:p>
            <a:pPr marL="0" indent="0">
              <a:buFont typeface="Arial" pitchFamily="34" charset="0"/>
              <a:buNone/>
            </a:pPr>
            <a:r>
              <a:rPr lang="en-US" baseline="0" dirty="0"/>
              <a:t>What Hive is not</a:t>
            </a:r>
          </a:p>
          <a:p>
            <a:pPr marL="171450" indent="-171450">
              <a:buFont typeface="Arial" pitchFamily="34" charset="0"/>
              <a:buChar char="•"/>
            </a:pPr>
            <a:r>
              <a:rPr lang="en-US" baseline="0" dirty="0"/>
              <a:t>Low latency response times on queries. </a:t>
            </a:r>
            <a:endParaRPr lang="en-US" dirty="0"/>
          </a:p>
          <a:p>
            <a:endParaRPr lang="en-US" dirty="0"/>
          </a:p>
          <a:p>
            <a:pPr marL="0" lvl="2" indent="0">
              <a:buClr>
                <a:schemeClr val="bg1">
                  <a:lumMod val="75000"/>
                </a:schemeClr>
              </a:buClr>
              <a:buNone/>
            </a:pPr>
            <a:r>
              <a:rPr lang="en-US" sz="2000" dirty="0">
                <a:solidFill>
                  <a:srgbClr val="595959"/>
                </a:solidFill>
              </a:rPr>
              <a:t>Data warehousing framework on Hadoop</a:t>
            </a:r>
          </a:p>
          <a:p>
            <a:pPr marL="0" lvl="2" indent="0">
              <a:buClr>
                <a:schemeClr val="bg1">
                  <a:lumMod val="75000"/>
                </a:schemeClr>
              </a:buClr>
              <a:buNone/>
            </a:pPr>
            <a:r>
              <a:rPr lang="en-US" sz="2000" dirty="0">
                <a:solidFill>
                  <a:srgbClr val="595959"/>
                </a:solidFill>
              </a:rPr>
              <a:t>Imposes metadata / familiar looking HiveQL</a:t>
            </a:r>
          </a:p>
          <a:p>
            <a:pPr marL="0" lvl="2" indent="0">
              <a:buClr>
                <a:schemeClr val="bg1">
                  <a:lumMod val="75000"/>
                </a:schemeClr>
              </a:buClr>
              <a:buNone/>
            </a:pPr>
            <a:r>
              <a:rPr lang="en-US" sz="2000" dirty="0">
                <a:solidFill>
                  <a:srgbClr val="595959"/>
                </a:solidFill>
              </a:rPr>
              <a:t>Simple translation layer for MapReduce</a:t>
            </a:r>
          </a:p>
          <a:p>
            <a:pPr marL="0" lvl="2" indent="0">
              <a:buClr>
                <a:schemeClr val="bg1">
                  <a:lumMod val="75000"/>
                </a:schemeClr>
              </a:buClr>
              <a:buNone/>
            </a:pPr>
            <a:r>
              <a:rPr lang="en-US" sz="2000" dirty="0">
                <a:solidFill>
                  <a:srgbClr val="595959"/>
                </a:solidFill>
              </a:rPr>
              <a:t>Extensible via custom mappers/reducers</a:t>
            </a:r>
          </a:p>
          <a:p>
            <a:pPr marL="0" lvl="2" indent="0">
              <a:buClr>
                <a:schemeClr val="bg1">
                  <a:lumMod val="75000"/>
                </a:schemeClr>
              </a:buClr>
              <a:buNone/>
            </a:pPr>
            <a:r>
              <a:rPr lang="en-US" sz="2000" dirty="0">
                <a:solidFill>
                  <a:srgbClr val="595959"/>
                </a:solidFill>
              </a:rPr>
              <a:t>Loose coupling with input formats</a:t>
            </a:r>
          </a:p>
          <a:p>
            <a:pPr marL="0" lvl="2" indent="0">
              <a:buClr>
                <a:schemeClr val="bg1">
                  <a:lumMod val="75000"/>
                </a:schemeClr>
              </a:buClr>
              <a:buNone/>
            </a:pPr>
            <a:r>
              <a:rPr lang="en-US" sz="2000" dirty="0">
                <a:solidFill>
                  <a:srgbClr val="595959"/>
                </a:solidFill>
              </a:rPr>
              <a:t>Enables analytics from high level BI tools via ODBC</a:t>
            </a:r>
          </a:p>
          <a:p>
            <a:endParaRPr lang="en-US" dirty="0"/>
          </a:p>
        </p:txBody>
      </p:sp>
      <p:sp>
        <p:nvSpPr>
          <p:cNvPr id="4" name="Slide Number Placeholder 3"/>
          <p:cNvSpPr>
            <a:spLocks noGrp="1"/>
          </p:cNvSpPr>
          <p:nvPr>
            <p:ph type="sldNum" sz="quarter" idx="10"/>
          </p:nvPr>
        </p:nvSpPr>
        <p:spPr/>
        <p:txBody>
          <a:bodyPr/>
          <a:lstStyle/>
          <a:p>
            <a:fld id="{A1345542-8D04-4E37-8CC8-D0717F331057}" type="slidenum">
              <a:rPr lang="en-US" smtClean="0">
                <a:solidFill>
                  <a:prstClr val="black"/>
                </a:solidFill>
              </a:rPr>
              <a:pPr/>
              <a:t>25</a:t>
            </a:fld>
            <a:endParaRPr lang="en-US">
              <a:solidFill>
                <a:prstClr val="black"/>
              </a:solidFill>
            </a:endParaRPr>
          </a:p>
        </p:txBody>
      </p:sp>
    </p:spTree>
    <p:extLst>
      <p:ext uri="{BB962C8B-B14F-4D97-AF65-F5344CB8AC3E}">
        <p14:creationId xmlns:p14="http://schemas.microsoft.com/office/powerpoint/2010/main" val="17832428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FBED1AE-2E70-4DC7-902B-D48AB37E21EA}" type="slidenum">
              <a:rPr lang="en-US" smtClean="0"/>
              <a:t>27</a:t>
            </a:fld>
            <a:endParaRPr lang="en-US"/>
          </a:p>
        </p:txBody>
      </p:sp>
    </p:spTree>
    <p:extLst>
      <p:ext uri="{BB962C8B-B14F-4D97-AF65-F5344CB8AC3E}">
        <p14:creationId xmlns:p14="http://schemas.microsoft.com/office/powerpoint/2010/main" val="15801281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1299496-260D-4592-A01E-5EFCB1942BD7}" type="slidenum">
              <a:rPr lang="en-US" smtClean="0"/>
              <a:t>28</a:t>
            </a:fld>
            <a:endParaRPr lang="en-US"/>
          </a:p>
        </p:txBody>
      </p:sp>
    </p:spTree>
    <p:extLst>
      <p:ext uri="{BB962C8B-B14F-4D97-AF65-F5344CB8AC3E}">
        <p14:creationId xmlns:p14="http://schemas.microsoft.com/office/powerpoint/2010/main" val="4208731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571500" defTabSz="914099"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defTabSz="932742">
              <a:defRPr/>
            </a:pPr>
            <a:fld id="{E74353ED-ACB2-44BF-A903-985B0AF962B7}" type="datetime1">
              <a:rPr lang="en-US" smtClean="0">
                <a:solidFill>
                  <a:prstClr val="black"/>
                </a:solidFill>
                <a:latin typeface="Segoe UI" pitchFamily="34" charset="0"/>
              </a:rPr>
              <a:pPr defTabSz="932742">
                <a:defRPr/>
              </a:pPr>
              <a:t>5/22/2016</a:t>
            </a:fld>
            <a:endParaRPr lang="en-US" dirty="0">
              <a:solidFill>
                <a:prstClr val="black"/>
              </a:solidFill>
              <a:latin typeface="Segoe UI" pitchFamily="34" charset="0"/>
            </a:endParaRPr>
          </a:p>
        </p:txBody>
      </p:sp>
      <p:sp>
        <p:nvSpPr>
          <p:cNvPr id="6" name="Slide Number Placeholder 5"/>
          <p:cNvSpPr>
            <a:spLocks noGrp="1"/>
          </p:cNvSpPr>
          <p:nvPr>
            <p:ph type="sldNum" sz="quarter" idx="12"/>
          </p:nvPr>
        </p:nvSpPr>
        <p:spPr/>
        <p:txBody>
          <a:bodyPr/>
          <a:lstStyle/>
          <a:p>
            <a:pPr defTabSz="932742">
              <a:defRPr/>
            </a:pPr>
            <a:fld id="{B4008EB6-D09E-4580-8CD6-DDB14511944F}" type="slidenum">
              <a:rPr lang="en-US" smtClean="0">
                <a:solidFill>
                  <a:prstClr val="black"/>
                </a:solidFill>
                <a:latin typeface="Segoe UI" pitchFamily="34" charset="0"/>
              </a:rPr>
              <a:pPr defTabSz="932742">
                <a:defRPr/>
              </a:pPr>
              <a:t>31</a:t>
            </a:fld>
            <a:endParaRPr lang="en-US" dirty="0">
              <a:solidFill>
                <a:prstClr val="black"/>
              </a:solidFill>
              <a:latin typeface="Segoe UI" pitchFamily="34" charset="0"/>
            </a:endParaRPr>
          </a:p>
        </p:txBody>
      </p:sp>
    </p:spTree>
    <p:extLst>
      <p:ext uri="{BB962C8B-B14F-4D97-AF65-F5344CB8AC3E}">
        <p14:creationId xmlns:p14="http://schemas.microsoft.com/office/powerpoint/2010/main" val="18696032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fld id="{CB9AB204-7D86-4363-947A-E892579E27F0}" type="datetime1">
              <a:rPr lang="en-US" smtClean="0">
                <a:solidFill>
                  <a:prstClr val="black"/>
                </a:solidFill>
              </a:rPr>
              <a:pPr/>
              <a:t>5/22/2016</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32</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1065074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fld id="{CB9AB204-7D86-4363-947A-E892579E27F0}" type="datetime1">
              <a:rPr lang="en-US" smtClean="0">
                <a:solidFill>
                  <a:prstClr val="black"/>
                </a:solidFill>
              </a:rPr>
              <a:pPr/>
              <a:t>5/22/2016</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33</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9902127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5/22/2016</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2</a:t>
            </a:fld>
            <a:endParaRPr lang="en-US" dirty="0">
              <a:solidFill>
                <a:prstClr val="black"/>
              </a:solidFill>
            </a:endParaRPr>
          </a:p>
        </p:txBody>
      </p:sp>
    </p:spTree>
    <p:extLst>
      <p:ext uri="{BB962C8B-B14F-4D97-AF65-F5344CB8AC3E}">
        <p14:creationId xmlns:p14="http://schemas.microsoft.com/office/powerpoint/2010/main" val="7100284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fld id="{CB9AB204-7D86-4363-947A-E892579E27F0}" type="datetime1">
              <a:rPr lang="en-US" smtClean="0">
                <a:solidFill>
                  <a:prstClr val="black"/>
                </a:solidFill>
              </a:rPr>
              <a:pPr/>
              <a:t>5/22/2016</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8668737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Talk Track: </a:t>
            </a:r>
            <a:r>
              <a:rPr lang="en-US" sz="1000" kern="1200" dirty="0">
                <a:solidFill>
                  <a:schemeClr val="tx1"/>
                </a:solidFill>
                <a:effectLst/>
                <a:latin typeface="Segoe UI Light" pitchFamily="34" charset="0"/>
                <a:ea typeface="+mn-ea"/>
                <a:cs typeface="+mn-cs"/>
              </a:rPr>
              <a:t>Let’s go over the main concepts for MapReduce.</a:t>
            </a:r>
            <a:r>
              <a:rPr lang="en-US" sz="1000" kern="1200" baseline="0" dirty="0">
                <a:solidFill>
                  <a:schemeClr val="tx1"/>
                </a:solidFill>
                <a:effectLst/>
                <a:latin typeface="Segoe UI Light" pitchFamily="34" charset="0"/>
                <a:ea typeface="+mn-ea"/>
                <a:cs typeface="+mn-cs"/>
              </a:rPr>
              <a:t> </a:t>
            </a:r>
            <a:r>
              <a:rPr lang="en-US" sz="1000" kern="1200" dirty="0">
                <a:solidFill>
                  <a:schemeClr val="tx1"/>
                </a:solidFill>
                <a:effectLst/>
                <a:latin typeface="Segoe UI Light" pitchFamily="34" charset="0"/>
                <a:ea typeface="+mn-ea"/>
                <a:cs typeface="+mn-cs"/>
              </a:rPr>
              <a:t>Hadoop MapReduce is a programming and runtime framework for analyzing datasets stored in HDFS. It’s designed to let you write applications that rapidly process vast amounts of data in parallel on a large cluster of compute nodes. </a:t>
            </a:r>
          </a:p>
          <a:p>
            <a:endParaRPr lang="en-US" sz="1000" kern="1200" dirty="0">
              <a:solidFill>
                <a:schemeClr val="tx1"/>
              </a:solidFill>
              <a:effectLst/>
              <a:latin typeface="Segoe UI Light" pitchFamily="34" charset="0"/>
              <a:ea typeface="+mn-ea"/>
              <a:cs typeface="+mn-cs"/>
            </a:endParaRPr>
          </a:p>
          <a:p>
            <a:r>
              <a:rPr lang="en-US" sz="1000" kern="1200" dirty="0">
                <a:solidFill>
                  <a:schemeClr val="tx1"/>
                </a:solidFill>
                <a:effectLst/>
                <a:latin typeface="Segoe UI Light" pitchFamily="34" charset="0"/>
                <a:ea typeface="+mn-ea"/>
                <a:cs typeface="+mn-cs"/>
              </a:rPr>
              <a:t>MapReduce jobs are composed of user-supplied Map and Reduce functions. Map functions take a divide and conquer approach to processing data as fast as possible. Reduce functions combine and reduce cardinality. The MapReduce framework provides all the “glue” and coordinates the execution of the Map and Reduce jobs on the cluster.</a:t>
            </a:r>
          </a:p>
          <a:p>
            <a:endParaRPr lang="en-US" sz="1000" kern="1200" dirty="0">
              <a:solidFill>
                <a:schemeClr val="tx1"/>
              </a:solidFill>
              <a:effectLst/>
              <a:latin typeface="Segoe UI Light" pitchFamily="34" charset="0"/>
              <a:ea typeface="+mn-ea"/>
              <a:cs typeface="+mn-cs"/>
            </a:endParaRPr>
          </a:p>
          <a:p>
            <a:r>
              <a:rPr lang="en-US" sz="1000" kern="1200" dirty="0">
                <a:solidFill>
                  <a:schemeClr val="tx1"/>
                </a:solidFill>
                <a:effectLst/>
                <a:latin typeface="Segoe UI Light" pitchFamily="34" charset="0"/>
                <a:ea typeface="+mn-ea"/>
                <a:cs typeface="+mn-cs"/>
              </a:rPr>
              <a:t>Map functions take a large problem and divide it into sub-problems and perform the same function on all sub-problems.</a:t>
            </a:r>
            <a:r>
              <a:rPr lang="en-US" sz="1000" kern="1200" baseline="0" dirty="0">
                <a:solidFill>
                  <a:schemeClr val="tx1"/>
                </a:solidFill>
                <a:effectLst/>
                <a:latin typeface="Segoe UI Light" pitchFamily="34" charset="0"/>
                <a:ea typeface="+mn-ea"/>
                <a:cs typeface="+mn-cs"/>
              </a:rPr>
              <a:t> </a:t>
            </a:r>
            <a:r>
              <a:rPr lang="en-US" sz="1000" kern="1200" dirty="0">
                <a:solidFill>
                  <a:schemeClr val="tx1"/>
                </a:solidFill>
                <a:effectLst/>
                <a:latin typeface="Segoe UI Light" pitchFamily="34" charset="0"/>
                <a:ea typeface="+mn-ea"/>
                <a:cs typeface="+mn-cs"/>
              </a:rPr>
              <a:t>Reduce functions perform the Combine process, which takes the output from all sub-problems and creates a result set out of it. Often this output is in the form of a delimited text file that can be easily consumed by the speed and serving layers.</a:t>
            </a:r>
          </a:p>
          <a:p>
            <a:pPr marL="0" lvl="0" indent="0">
              <a:buFont typeface="Arial" panose="020B0604020202020204" pitchFamily="34" charset="0"/>
              <a:buNone/>
            </a:pPr>
            <a:endParaRPr lang="en-US" sz="1000" b="0" kern="1200" baseline="0" dirty="0">
              <a:solidFill>
                <a:schemeClr val="tx1"/>
              </a:solidFill>
              <a:effectLst/>
              <a:latin typeface="Segoe UI Light" pitchFamily="34" charset="0"/>
              <a:ea typeface="+mn-ea"/>
              <a:cs typeface="+mn-cs"/>
            </a:endParaRPr>
          </a:p>
          <a:p>
            <a:pPr marL="0" indent="0">
              <a:buFont typeface="Arial" panose="020B0604020202020204" pitchFamily="34" charset="0"/>
              <a:buNone/>
            </a:pPr>
            <a:r>
              <a:rPr lang="en-US" b="1" dirty="0"/>
              <a:t>Key Points:</a:t>
            </a:r>
            <a:r>
              <a:rPr lang="en-US" b="1" baseline="0" dirty="0"/>
              <a:t> </a:t>
            </a:r>
            <a:endParaRPr lang="en-US" sz="1000" b="0" kern="1200" baseline="0" dirty="0">
              <a:solidFill>
                <a:schemeClr val="tx1"/>
              </a:solidFill>
              <a:effectLst/>
              <a:latin typeface="Segoe UI Light" pitchFamily="34" charset="0"/>
              <a:ea typeface="+mn-ea"/>
              <a:cs typeface="+mn-cs"/>
            </a:endParaRPr>
          </a:p>
          <a:p>
            <a:pPr marL="171450" indent="-171450">
              <a:buFont typeface="Arial" panose="020B0604020202020204" pitchFamily="34" charset="0"/>
              <a:buChar char="•"/>
            </a:pPr>
            <a:r>
              <a:rPr lang="en-US" sz="1000" b="0" kern="1200" baseline="0" dirty="0">
                <a:solidFill>
                  <a:schemeClr val="tx1"/>
                </a:solidFill>
                <a:effectLst/>
                <a:latin typeface="Segoe UI Light" pitchFamily="34" charset="0"/>
                <a:ea typeface="+mn-ea"/>
                <a:cs typeface="+mn-cs"/>
              </a:rPr>
              <a:t>Map: Subdivide tasks into smaller sub-tasks, and sends across various reducers</a:t>
            </a:r>
          </a:p>
          <a:p>
            <a:pPr marL="171450" indent="-171450">
              <a:buFont typeface="Arial" panose="020B0604020202020204" pitchFamily="34" charset="0"/>
              <a:buChar char="•"/>
            </a:pPr>
            <a:r>
              <a:rPr lang="en-US" sz="1000" b="0" kern="1200" baseline="0" dirty="0">
                <a:solidFill>
                  <a:schemeClr val="tx1"/>
                </a:solidFill>
                <a:effectLst/>
                <a:latin typeface="Segoe UI Light" pitchFamily="34" charset="0"/>
                <a:ea typeface="+mn-ea"/>
                <a:cs typeface="+mn-cs"/>
              </a:rPr>
              <a:t>Reduce: Combine the sub-tasks and reduce cardinality</a:t>
            </a:r>
          </a:p>
          <a:p>
            <a:pPr marL="171450" indent="-171450">
              <a:buFont typeface="Arial" panose="020B0604020202020204" pitchFamily="34" charset="0"/>
              <a:buChar char="•"/>
            </a:pPr>
            <a:endParaRPr lang="en-US" sz="1000" b="0" kern="1200" baseline="0" dirty="0">
              <a:solidFill>
                <a:schemeClr val="tx1"/>
              </a:solidFill>
              <a:effectLst/>
              <a:latin typeface="Segoe UI Light" pitchFamily="34" charset="0"/>
              <a:ea typeface="+mn-ea"/>
              <a:cs typeface="+mn-cs"/>
            </a:endParaRPr>
          </a:p>
          <a:p>
            <a:r>
              <a:rPr lang="en-US" sz="1000" b="1" kern="1200" dirty="0">
                <a:solidFill>
                  <a:schemeClr val="tx1"/>
                </a:solidFill>
                <a:effectLst/>
                <a:latin typeface="Segoe UI Light" pitchFamily="34" charset="0"/>
                <a:ea typeface="+mn-ea"/>
                <a:cs typeface="+mn-cs"/>
              </a:rPr>
              <a:t>References:</a:t>
            </a:r>
          </a:p>
          <a:p>
            <a:pPr marL="0" marR="0" indent="0" algn="l" defTabSz="932404" rtl="0" eaLnBrk="1" fontAlgn="auto" latinLnBrk="0" hangingPunct="1">
              <a:lnSpc>
                <a:spcPct val="90000"/>
              </a:lnSpc>
              <a:spcBef>
                <a:spcPts val="0"/>
              </a:spcBef>
              <a:spcAft>
                <a:spcPts val="340"/>
              </a:spcAft>
              <a:buClrTx/>
              <a:buSzTx/>
              <a:buFontTx/>
              <a:buNone/>
              <a:tabLst/>
              <a:defRPr/>
            </a:pPr>
            <a:r>
              <a:rPr lang="en-US" sz="1000" b="0" i="0" kern="1200" dirty="0">
                <a:solidFill>
                  <a:schemeClr val="tx1"/>
                </a:solidFill>
                <a:effectLst/>
                <a:latin typeface="Segoe UI Light" pitchFamily="34" charset="0"/>
                <a:ea typeface="+mn-ea"/>
                <a:cs typeface="+mn-cs"/>
              </a:rPr>
              <a:t>Using MapReduce with HDInsight</a:t>
            </a:r>
            <a:r>
              <a:rPr lang="en-US" sz="1000" b="1" i="0" kern="1200" dirty="0">
                <a:solidFill>
                  <a:schemeClr val="tx1"/>
                </a:solidFill>
                <a:effectLst/>
                <a:latin typeface="Segoe UI Light" pitchFamily="34" charset="0"/>
                <a:ea typeface="+mn-ea"/>
                <a:cs typeface="+mn-cs"/>
              </a:rPr>
              <a:t>:</a:t>
            </a:r>
            <a:r>
              <a:rPr lang="en-US" sz="1000" b="1" i="0" kern="1200" baseline="0" dirty="0">
                <a:solidFill>
                  <a:schemeClr val="tx1"/>
                </a:solidFill>
                <a:effectLst/>
                <a:latin typeface="Segoe UI Light" pitchFamily="34" charset="0"/>
                <a:ea typeface="+mn-ea"/>
                <a:cs typeface="+mn-cs"/>
              </a:rPr>
              <a:t> </a:t>
            </a:r>
            <a:r>
              <a:rPr lang="en-US" dirty="0">
                <a:hlinkClick r:id="rId3"/>
              </a:rPr>
              <a:t>http://www.windowsazure.com/en-us/manage/services/hdinsight/using-mapreduce-with-hdinsight/</a:t>
            </a:r>
            <a:endParaRPr lang="en-US" sz="10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Server &amp; Tools Business</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52EBEFCF-2A83-444E-8EE8-7216ACE8FDA1}" type="datetime1">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5/22/2016</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4582521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fld id="{CB9AB204-7D86-4363-947A-E892579E27F0}" type="datetime1">
              <a:rPr lang="en-US" smtClean="0">
                <a:solidFill>
                  <a:prstClr val="black"/>
                </a:solidFill>
              </a:rPr>
              <a:pPr/>
              <a:t>5/22/2016</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19</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8962636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r>
              <a:rPr lang="en-US" sz="1200" kern="1200" dirty="0">
                <a:solidFill>
                  <a:schemeClr val="tx1"/>
                </a:solidFill>
                <a:effectLst/>
                <a:latin typeface="+mn-lt"/>
                <a:ea typeface="+mn-ea"/>
                <a:cs typeface="+mn-cs"/>
              </a:rPr>
              <a:t>Hdinsight streams data to compute node</a:t>
            </a:r>
          </a:p>
          <a:p>
            <a:pPr rtl="0" fontAlgn="ctr"/>
            <a:endParaRPr lang="en-US" sz="1200" kern="1200" dirty="0">
              <a:solidFill>
                <a:schemeClr val="tx1"/>
              </a:solidFill>
              <a:effectLst/>
              <a:latin typeface="+mn-lt"/>
              <a:ea typeface="+mn-ea"/>
              <a:cs typeface="+mn-cs"/>
            </a:endParaRPr>
          </a:p>
          <a:p>
            <a:pPr rtl="0" fontAlgn="ctr"/>
            <a:r>
              <a:rPr lang="en-US" sz="1200" kern="1200" dirty="0">
                <a:solidFill>
                  <a:schemeClr val="tx1"/>
                </a:solidFill>
                <a:effectLst/>
                <a:latin typeface="+mn-lt"/>
                <a:ea typeface="+mn-ea"/>
                <a:cs typeface="+mn-cs"/>
              </a:rPr>
              <a:t>Many of the operations are done locally on compute node</a:t>
            </a:r>
          </a:p>
          <a:p>
            <a:pPr rtl="0" fontAlgn="ctr"/>
            <a:endParaRPr lang="en-US" sz="1200" kern="1200" dirty="0">
              <a:solidFill>
                <a:schemeClr val="tx1"/>
              </a:solidFill>
              <a:effectLst/>
              <a:latin typeface="+mn-lt"/>
              <a:ea typeface="+mn-ea"/>
              <a:cs typeface="+mn-cs"/>
            </a:endParaRPr>
          </a:p>
          <a:p>
            <a:pPr rtl="0" fontAlgn="ctr"/>
            <a:r>
              <a:rPr lang="en-US" sz="1200" kern="1200" dirty="0">
                <a:solidFill>
                  <a:schemeClr val="tx1"/>
                </a:solidFill>
                <a:effectLst/>
                <a:latin typeface="+mn-lt"/>
                <a:ea typeface="+mn-ea"/>
                <a:cs typeface="+mn-cs"/>
              </a:rPr>
              <a:t>Shuffle tasks will use some network to move less mapped data to reducers</a:t>
            </a:r>
          </a:p>
          <a:p>
            <a:pPr rtl="0" fontAlgn="ctr"/>
            <a:endParaRPr lang="en-US" sz="1200" kern="1200" dirty="0">
              <a:solidFill>
                <a:schemeClr val="tx1"/>
              </a:solidFill>
              <a:effectLst/>
              <a:latin typeface="+mn-lt"/>
              <a:ea typeface="+mn-ea"/>
              <a:cs typeface="+mn-cs"/>
            </a:endParaRPr>
          </a:p>
          <a:p>
            <a:pPr rtl="0" fontAlgn="ctr"/>
            <a:r>
              <a:rPr lang="en-US" sz="1200" kern="1200" dirty="0">
                <a:solidFill>
                  <a:schemeClr val="tx1"/>
                </a:solidFill>
                <a:effectLst/>
                <a:latin typeface="+mn-lt"/>
                <a:ea typeface="+mn-ea"/>
                <a:cs typeface="+mn-cs"/>
              </a:rPr>
              <a:t>Final step is moving the smallest amount of data back to the storage</a:t>
            </a:r>
          </a:p>
          <a:p>
            <a:pPr rtl="0" fontAlgn="ctr"/>
            <a:endParaRPr lang="en-US" sz="1200" kern="1200" dirty="0">
              <a:solidFill>
                <a:schemeClr val="tx1"/>
              </a:solidFill>
              <a:effectLst/>
              <a:latin typeface="+mn-lt"/>
              <a:ea typeface="+mn-ea"/>
              <a:cs typeface="+mn-cs"/>
            </a:endParaRPr>
          </a:p>
          <a:p>
            <a:pPr rtl="0" fontAlgn="ctr"/>
            <a:r>
              <a:rPr lang="en-US" sz="1200" kern="1200" dirty="0">
                <a:solidFill>
                  <a:schemeClr val="tx1"/>
                </a:solidFill>
                <a:effectLst/>
                <a:latin typeface="+mn-lt"/>
                <a:ea typeface="+mn-ea"/>
                <a:cs typeface="+mn-cs"/>
              </a:rPr>
              <a:t>In other words - network is heavily used in first phase for streaming</a:t>
            </a:r>
          </a:p>
          <a:p>
            <a:pPr rtl="0" fontAlgn="ctr"/>
            <a:endParaRPr lang="en-US" sz="1200" kern="1200" dirty="0">
              <a:solidFill>
                <a:schemeClr val="tx1"/>
              </a:solidFill>
              <a:effectLst/>
              <a:latin typeface="+mn-lt"/>
              <a:ea typeface="+mn-ea"/>
              <a:cs typeface="+mn-cs"/>
            </a:endParaRPr>
          </a:p>
          <a:p>
            <a:pPr rtl="0" fontAlgn="ctr"/>
            <a:r>
              <a:rPr lang="en-US" sz="1200" kern="1200" dirty="0">
                <a:solidFill>
                  <a:schemeClr val="tx1"/>
                </a:solidFill>
                <a:effectLst/>
                <a:latin typeface="+mn-lt"/>
                <a:ea typeface="+mn-ea"/>
                <a:cs typeface="+mn-cs"/>
              </a:rPr>
              <a:t>Common queries are smaller data sets and are streaming smaller amounts of data to each individual node</a:t>
            </a:r>
          </a:p>
          <a:p>
            <a:pPr rtl="0" fontAlgn="ctr"/>
            <a:endParaRPr lang="en-US" sz="1200" kern="1200" dirty="0">
              <a:solidFill>
                <a:schemeClr val="tx1"/>
              </a:solidFill>
              <a:effectLst/>
              <a:latin typeface="+mn-lt"/>
              <a:ea typeface="+mn-ea"/>
              <a:cs typeface="+mn-cs"/>
            </a:endParaRPr>
          </a:p>
          <a:p>
            <a:pPr rtl="0" fontAlgn="ctr"/>
            <a:r>
              <a:rPr lang="en-US" sz="1200" kern="1200" dirty="0">
                <a:solidFill>
                  <a:schemeClr val="tx1"/>
                </a:solidFill>
                <a:effectLst/>
                <a:latin typeface="+mn-lt"/>
                <a:ea typeface="+mn-ea"/>
                <a:cs typeface="+mn-cs"/>
              </a:rPr>
              <a:t>WASB provides faster write performance</a:t>
            </a:r>
          </a:p>
          <a:p>
            <a:pPr rtl="0" fontAlgn="ctr"/>
            <a:endParaRPr lang="en-US" sz="1200" kern="1200" dirty="0">
              <a:solidFill>
                <a:schemeClr val="tx1"/>
              </a:solidFill>
              <a:effectLst/>
              <a:latin typeface="+mn-lt"/>
              <a:ea typeface="+mn-ea"/>
              <a:cs typeface="+mn-cs"/>
            </a:endParaRPr>
          </a:p>
          <a:p>
            <a:pPr rtl="0" fontAlgn="ctr"/>
            <a:r>
              <a:rPr lang="en-US" sz="1200" kern="1200" dirty="0">
                <a:solidFill>
                  <a:schemeClr val="tx1"/>
                </a:solidFill>
                <a:effectLst/>
                <a:latin typeface="+mn-lt"/>
                <a:ea typeface="+mn-ea"/>
                <a:cs typeface="+mn-cs"/>
              </a:rPr>
              <a:t>The access methods are the same so you can specify file split size on either to maximize mapper progress and scale</a:t>
            </a:r>
          </a:p>
          <a:p>
            <a:pPr rtl="0" fontAlgn="ctr"/>
            <a:endParaRPr lang="en-US" sz="1200" kern="1200" dirty="0">
              <a:solidFill>
                <a:schemeClr val="tx1"/>
              </a:solidFill>
              <a:effectLst/>
              <a:latin typeface="+mn-lt"/>
              <a:ea typeface="+mn-ea"/>
              <a:cs typeface="+mn-cs"/>
            </a:endParaRPr>
          </a:p>
          <a:p>
            <a:pPr rtl="0" fontAlgn="ctr"/>
            <a:r>
              <a:rPr lang="en-US" sz="1200" kern="1200" dirty="0">
                <a:solidFill>
                  <a:schemeClr val="tx1"/>
                </a:solidFill>
                <a:effectLst/>
                <a:latin typeface="+mn-lt"/>
                <a:ea typeface="+mn-ea"/>
                <a:cs typeface="+mn-cs"/>
              </a:rPr>
              <a:t>No data durability SLA for local HDFS storage but Azure blob storage does!</a:t>
            </a:r>
          </a:p>
          <a:p>
            <a:pPr rtl="0" fontAlgn="ctr"/>
            <a:endParaRPr lang="en-US" sz="1200" kern="1200" dirty="0">
              <a:solidFill>
                <a:schemeClr val="tx1"/>
              </a:solidFill>
              <a:effectLst/>
              <a:latin typeface="+mn-lt"/>
              <a:ea typeface="+mn-ea"/>
              <a:cs typeface="+mn-cs"/>
            </a:endParaRPr>
          </a:p>
          <a:p>
            <a:pPr rtl="0" fontAlgn="ctr"/>
            <a:r>
              <a:rPr lang="en-US" sz="1200" kern="1200" dirty="0">
                <a:solidFill>
                  <a:schemeClr val="tx1"/>
                </a:solidFill>
                <a:effectLst/>
                <a:latin typeface="+mn-lt"/>
                <a:ea typeface="+mn-ea"/>
                <a:cs typeface="+mn-cs"/>
              </a:rPr>
              <a:t>Aggregate backplane of 50TBps for each azure datacenter</a:t>
            </a:r>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4FBED1AE-2E70-4DC7-902B-D48AB37E21EA}"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9602884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solidFill>
                  <a:prstClr val="black"/>
                </a:solidFill>
              </a:rPr>
              <a:pPr/>
              <a:t>5/22/2016 12:02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22</a:t>
            </a:fld>
            <a:endParaRPr lang="en-US" dirty="0">
              <a:solidFill>
                <a:prstClr val="black"/>
              </a:solidFill>
            </a:endParaRPr>
          </a:p>
        </p:txBody>
      </p:sp>
    </p:spTree>
    <p:extLst>
      <p:ext uri="{BB962C8B-B14F-4D97-AF65-F5344CB8AC3E}">
        <p14:creationId xmlns:p14="http://schemas.microsoft.com/office/powerpoint/2010/main" val="250520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1299496-260D-4592-A01E-5EFCB1942BD7}" type="slidenum">
              <a:rPr lang="en-US" smtClean="0"/>
              <a:t>23</a:t>
            </a:fld>
            <a:endParaRPr lang="en-US"/>
          </a:p>
        </p:txBody>
      </p:sp>
    </p:spTree>
    <p:extLst>
      <p:ext uri="{BB962C8B-B14F-4D97-AF65-F5344CB8AC3E}">
        <p14:creationId xmlns:p14="http://schemas.microsoft.com/office/powerpoint/2010/main" val="15971168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1299496-260D-4592-A01E-5EFCB1942BD7}" type="slidenum">
              <a:rPr lang="en-US" smtClean="0"/>
              <a:t>24</a:t>
            </a:fld>
            <a:endParaRPr lang="en-US"/>
          </a:p>
        </p:txBody>
      </p:sp>
    </p:spTree>
    <p:extLst>
      <p:ext uri="{BB962C8B-B14F-4D97-AF65-F5344CB8AC3E}">
        <p14:creationId xmlns:p14="http://schemas.microsoft.com/office/powerpoint/2010/main" val="54019820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8.jp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5.jp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5.jp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image" Target="../media/image17.png"/><Relationship Id="rId5" Type="http://schemas.openxmlformats.org/officeDocument/2006/relationships/image" Target="../media/image16.emf"/><Relationship Id="rId4" Type="http://schemas.openxmlformats.org/officeDocument/2006/relationships/oleObject" Target="../embeddings/oleObject1.bin"/></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bg bwMode="gray">
      <p:bgPr>
        <a:solidFill>
          <a:srgbClr val="000000"/>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b="501"/>
          <a:stretch/>
        </p:blipFill>
        <p:spPr>
          <a:xfrm>
            <a:off x="1134" y="20319"/>
            <a:ext cx="12436475" cy="6958031"/>
          </a:xfrm>
          <a:prstGeom prst="rect">
            <a:avLst/>
          </a:prstGeom>
        </p:spPr>
      </p:pic>
      <p:sp>
        <p:nvSpPr>
          <p:cNvPr id="3" name="TextBox 2"/>
          <p:cNvSpPr txBox="1"/>
          <p:nvPr userDrawn="1"/>
        </p:nvSpPr>
        <p:spPr>
          <a:xfrm>
            <a:off x="8961437" y="24628"/>
            <a:ext cx="3350492" cy="1258806"/>
          </a:xfrm>
          <a:prstGeom prst="rect">
            <a:avLst/>
          </a:prstGeom>
          <a:noFill/>
        </p:spPr>
        <p:txBody>
          <a:bodyPr wrap="square" lIns="182880" tIns="146304" rIns="182880" bIns="146304" rtlCol="0">
            <a:spAutoFit/>
          </a:bodyPr>
          <a:lstStyle/>
          <a:p>
            <a:pPr algn="r">
              <a:lnSpc>
                <a:spcPct val="90000"/>
              </a:lnSpc>
              <a:spcAft>
                <a:spcPts val="600"/>
              </a:spcAft>
            </a:pPr>
            <a:r>
              <a:rPr lang="en-US" sz="4000" b="1" dirty="0" err="1">
                <a:gradFill>
                  <a:gsLst>
                    <a:gs pos="2917">
                      <a:schemeClr val="tx1"/>
                    </a:gs>
                    <a:gs pos="30000">
                      <a:schemeClr val="tx1"/>
                    </a:gs>
                  </a:gsLst>
                  <a:lin ang="5400000" scaled="0"/>
                </a:gradFill>
                <a:latin typeface="+mj-lt"/>
              </a:rPr>
              <a:t>CloudTech</a:t>
            </a:r>
            <a:endParaRPr lang="en-US" sz="4000" b="1" dirty="0">
              <a:gradFill>
                <a:gsLst>
                  <a:gs pos="2917">
                    <a:schemeClr val="tx1"/>
                  </a:gs>
                  <a:gs pos="30000">
                    <a:schemeClr val="tx1"/>
                  </a:gs>
                </a:gsLst>
                <a:lin ang="5400000" scaled="0"/>
              </a:gradFill>
              <a:latin typeface="+mj-lt"/>
            </a:endParaRPr>
          </a:p>
          <a:p>
            <a:pPr algn="r">
              <a:lnSpc>
                <a:spcPct val="90000"/>
              </a:lnSpc>
              <a:spcAft>
                <a:spcPts val="600"/>
              </a:spcAft>
            </a:pPr>
            <a:r>
              <a:rPr lang="en-US" sz="2400" b="1" dirty="0">
                <a:gradFill>
                  <a:gsLst>
                    <a:gs pos="2917">
                      <a:schemeClr val="tx1"/>
                    </a:gs>
                    <a:gs pos="30000">
                      <a:schemeClr val="tx1"/>
                    </a:gs>
                  </a:gsLst>
                  <a:lin ang="5400000" scaled="0"/>
                </a:gradFill>
                <a:latin typeface="+mj-lt"/>
              </a:rPr>
              <a:t>Marrakesh 2016</a:t>
            </a:r>
            <a:endParaRPr lang="en-US" sz="3200" b="1" dirty="0">
              <a:gradFill>
                <a:gsLst>
                  <a:gs pos="2917">
                    <a:schemeClr val="tx1"/>
                  </a:gs>
                  <a:gs pos="30000">
                    <a:schemeClr val="tx1"/>
                  </a:gs>
                </a:gsLst>
                <a:lin ang="5400000" scaled="0"/>
              </a:gradFill>
              <a:latin typeface="+mj-lt"/>
            </a:endParaRPr>
          </a:p>
        </p:txBody>
      </p:sp>
      <p:pic>
        <p:nvPicPr>
          <p:cNvPr id="7"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6312" y="156807"/>
            <a:ext cx="1552931" cy="332660"/>
          </a:xfrm>
          <a:prstGeom prst="rect">
            <a:avLst/>
          </a:prstGeom>
        </p:spPr>
      </p:pic>
      <p:sp>
        <p:nvSpPr>
          <p:cNvPr id="8" name="Rectangle 7"/>
          <p:cNvSpPr/>
          <p:nvPr userDrawn="1"/>
        </p:nvSpPr>
        <p:spPr>
          <a:xfrm>
            <a:off x="1999243" y="159760"/>
            <a:ext cx="6021387" cy="369332"/>
          </a:xfrm>
          <a:prstGeom prst="rect">
            <a:avLst/>
          </a:prstGeom>
        </p:spPr>
        <p:txBody>
          <a:bodyPr wrap="square">
            <a:spAutoFit/>
          </a:bodyPr>
          <a:lstStyle/>
          <a:p>
            <a:pPr algn="l">
              <a:lnSpc>
                <a:spcPct val="90000"/>
              </a:lnSpc>
              <a:spcAft>
                <a:spcPts val="600"/>
              </a:spcAft>
            </a:pPr>
            <a:r>
              <a:rPr lang="en-US" sz="2000" b="0" kern="1200" dirty="0">
                <a:gradFill>
                  <a:gsLst>
                    <a:gs pos="2917">
                      <a:schemeClr val="tx1"/>
                    </a:gs>
                    <a:gs pos="30000">
                      <a:schemeClr val="tx1"/>
                    </a:gs>
                  </a:gsLst>
                  <a:lin ang="5400000" scaled="0"/>
                </a:gradFill>
                <a:latin typeface="+mn-lt"/>
                <a:ea typeface="+mn-ea"/>
                <a:cs typeface="+mn-cs"/>
              </a:rPr>
              <a:t>|</a:t>
            </a:r>
            <a:r>
              <a:rPr lang="en-US" sz="2000" b="0" kern="1200" baseline="0" dirty="0">
                <a:gradFill>
                  <a:gsLst>
                    <a:gs pos="2917">
                      <a:schemeClr val="tx1"/>
                    </a:gs>
                    <a:gs pos="30000">
                      <a:schemeClr val="tx1"/>
                    </a:gs>
                  </a:gsLst>
                  <a:lin ang="5400000" scaled="0"/>
                </a:gradFill>
                <a:latin typeface="+mn-lt"/>
                <a:ea typeface="+mn-ea"/>
                <a:cs typeface="+mn-cs"/>
              </a:rPr>
              <a:t> Innovation Center Torino</a:t>
            </a:r>
            <a:endParaRPr lang="en-US" sz="1600" b="0" kern="1200" dirty="0">
              <a:gradFill>
                <a:gsLst>
                  <a:gs pos="2917">
                    <a:schemeClr val="tx1"/>
                  </a:gs>
                  <a:gs pos="30000">
                    <a:schemeClr val="tx1"/>
                  </a:gs>
                </a:gsLst>
                <a:lin ang="5400000" scaled="0"/>
              </a:gradFill>
              <a:latin typeface="+mn-lt"/>
              <a:ea typeface="+mn-ea"/>
              <a:cs typeface="+mn-cs"/>
            </a:endParaRPr>
          </a:p>
        </p:txBody>
      </p:sp>
    </p:spTree>
    <p:extLst>
      <p:ext uri="{BB962C8B-B14F-4D97-AF65-F5344CB8AC3E}">
        <p14:creationId xmlns:p14="http://schemas.microsoft.com/office/powerpoint/2010/main" val="1227595789"/>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lgn="l" defTabSz="932742" rtl="0" eaLnBrk="1" latinLnBrk="0" hangingPunct="1">
              <a:lnSpc>
                <a:spcPct val="90000"/>
              </a:lnSpc>
              <a:spcBef>
                <a:spcPct val="0"/>
              </a:spcBef>
              <a:buNone/>
              <a:defRPr lang="en-US" sz="8800" b="0" kern="1200" cap="none" spc="-100"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a:t>Section title</a:t>
            </a:r>
          </a:p>
        </p:txBody>
      </p:sp>
      <p:sp>
        <p:nvSpPr>
          <p:cNvPr id="6" name="Rectangle 5"/>
          <p:cNvSpPr/>
          <p:nvPr userDrawn="1"/>
        </p:nvSpPr>
        <p:spPr>
          <a:xfrm>
            <a:off x="9037637" y="81357"/>
            <a:ext cx="6021387" cy="1277273"/>
          </a:xfrm>
          <a:prstGeom prst="rect">
            <a:avLst/>
          </a:prstGeom>
        </p:spPr>
        <p:txBody>
          <a:bodyPr wrap="square">
            <a:spAutoFit/>
          </a:bodyPr>
          <a:lstStyle/>
          <a:p>
            <a:pPr algn="l">
              <a:lnSpc>
                <a:spcPct val="90000"/>
              </a:lnSpc>
              <a:spcAft>
                <a:spcPts val="600"/>
              </a:spcAft>
            </a:pPr>
            <a:r>
              <a:rPr lang="en-US" sz="4800" b="1" kern="1200" dirty="0" err="1">
                <a:gradFill>
                  <a:gsLst>
                    <a:gs pos="2917">
                      <a:schemeClr val="tx1"/>
                    </a:gs>
                    <a:gs pos="30000">
                      <a:schemeClr val="tx1"/>
                    </a:gs>
                  </a:gsLst>
                  <a:lin ang="5400000" scaled="0"/>
                </a:gradFill>
                <a:latin typeface="+mj-lt"/>
                <a:ea typeface="+mn-ea"/>
                <a:cs typeface="+mn-cs"/>
              </a:rPr>
              <a:t>CloudTech</a:t>
            </a:r>
            <a:endParaRPr lang="en-US" sz="4800" b="1" kern="1200" dirty="0">
              <a:gradFill>
                <a:gsLst>
                  <a:gs pos="2917">
                    <a:schemeClr val="tx1"/>
                  </a:gs>
                  <a:gs pos="30000">
                    <a:schemeClr val="tx1"/>
                  </a:gs>
                </a:gsLst>
                <a:lin ang="5400000" scaled="0"/>
              </a:gradFill>
              <a:latin typeface="+mj-lt"/>
              <a:ea typeface="+mn-ea"/>
              <a:cs typeface="+mn-cs"/>
            </a:endParaRPr>
          </a:p>
          <a:p>
            <a:pPr algn="l">
              <a:lnSpc>
                <a:spcPct val="90000"/>
              </a:lnSpc>
              <a:spcAft>
                <a:spcPts val="600"/>
              </a:spcAft>
            </a:pPr>
            <a:r>
              <a:rPr lang="en-US" sz="3200" b="0" kern="1200" dirty="0">
                <a:gradFill>
                  <a:gsLst>
                    <a:gs pos="2917">
                      <a:schemeClr val="tx1"/>
                    </a:gs>
                    <a:gs pos="30000">
                      <a:schemeClr val="tx1"/>
                    </a:gs>
                  </a:gsLst>
                  <a:lin ang="5400000" scaled="0"/>
                </a:gradFill>
                <a:latin typeface="+mj-lt"/>
                <a:ea typeface="+mn-ea"/>
                <a:cs typeface="+mn-cs"/>
              </a:rPr>
              <a:t>Marrakesh 2016</a:t>
            </a:r>
            <a:endParaRPr lang="en-US" sz="4000" b="0" kern="1200" dirty="0">
              <a:gradFill>
                <a:gsLst>
                  <a:gs pos="2917">
                    <a:schemeClr val="tx1"/>
                  </a:gs>
                  <a:gs pos="30000">
                    <a:schemeClr val="tx1"/>
                  </a:gs>
                </a:gsLst>
                <a:lin ang="5400000" scaled="0"/>
              </a:gradFill>
              <a:latin typeface="+mj-lt"/>
              <a:ea typeface="+mn-ea"/>
              <a:cs typeface="+mn-cs"/>
            </a:endParaRPr>
          </a:p>
        </p:txBody>
      </p:sp>
    </p:spTree>
    <p:extLst>
      <p:ext uri="{BB962C8B-B14F-4D97-AF65-F5344CB8AC3E}">
        <p14:creationId xmlns:p14="http://schemas.microsoft.com/office/powerpoint/2010/main" val="2472271686"/>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39" y="1212849"/>
            <a:ext cx="11889564" cy="2059025"/>
          </a:xfrm>
        </p:spPr>
        <p:txBody>
          <a:bodyPr/>
          <a:lstStyle>
            <a:lvl1pPr marL="0" indent="0">
              <a:buNone/>
              <a:defRPr/>
            </a:lvl1pPr>
            <a:lvl2pPr marL="28575" indent="0">
              <a:buNone/>
              <a:defRPr sz="2000"/>
            </a:lvl2pPr>
            <a:lvl3pPr marL="223838" indent="0">
              <a:buNone/>
              <a:defRPr sz="2000"/>
            </a:lvl3pPr>
            <a:lvl4pPr marL="476250" indent="0">
              <a:buNone/>
              <a:defRPr sz="1800"/>
            </a:lvl4pPr>
            <a:lvl5pPr marL="739775" indent="0">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43985228"/>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39" y="1212849"/>
            <a:ext cx="11889564" cy="2059025"/>
          </a:xfrm>
        </p:spPr>
        <p:txBody>
          <a:bodyPr/>
          <a:lstStyle>
            <a:lvl1pPr marL="0" indent="0">
              <a:buNone/>
              <a:defRPr>
                <a:gradFill>
                  <a:gsLst>
                    <a:gs pos="2920">
                      <a:schemeClr val="tx1"/>
                    </a:gs>
                    <a:gs pos="100000">
                      <a:schemeClr val="tx1"/>
                    </a:gs>
                  </a:gsLst>
                  <a:lin ang="5400000" scaled="0"/>
                </a:gradFill>
              </a:defRPr>
            </a:lvl1pPr>
            <a:lvl2pPr marL="28575" indent="0">
              <a:buNone/>
              <a:defRPr sz="2000"/>
            </a:lvl2pPr>
            <a:lvl3pPr marL="223838" indent="0">
              <a:buNone/>
              <a:defRPr sz="2000"/>
            </a:lvl3pPr>
            <a:lvl4pPr marL="476250" indent="0">
              <a:buNone/>
              <a:defRPr sz="1800"/>
            </a:lvl4pPr>
            <a:lvl5pPr marL="739775" indent="0">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42648731"/>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53196831"/>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2-color bulleted">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1pPr>
              <a:buClr>
                <a:schemeClr val="tx2"/>
              </a:buClr>
              <a:defRPr>
                <a:gradFill>
                  <a:gsLst>
                    <a:gs pos="0">
                      <a:schemeClr val="tx1"/>
                    </a:gs>
                    <a:gs pos="100000">
                      <a:schemeClr val="tx1"/>
                    </a:gs>
                  </a:gsLst>
                  <a:lin ang="5400000" scaled="0"/>
                </a:gradFill>
              </a:defRPr>
            </a:lvl1pPr>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25470771"/>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1883987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0" indent="0">
              <a:spcBef>
                <a:spcPts val="1224"/>
              </a:spcBef>
              <a:buClr>
                <a:schemeClr val="tx1"/>
              </a:buClr>
              <a:buFont typeface="Wingdings" pitchFamily="2" charset="2"/>
              <a:buNone/>
              <a:defRPr sz="3600">
                <a:solidFill>
                  <a:schemeClr val="tx1"/>
                </a:soli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0" indent="0">
              <a:spcBef>
                <a:spcPts val="1224"/>
              </a:spcBef>
              <a:buClr>
                <a:schemeClr val="tx1"/>
              </a:buClr>
              <a:buFont typeface="Wingdings" pitchFamily="2" charset="2"/>
              <a:buNone/>
              <a:defRPr sz="3600">
                <a:solidFill>
                  <a:schemeClr val="tx1"/>
                </a:soli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2251682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603790"/>
          </a:xfrm>
        </p:spPr>
        <p:txBody>
          <a:bodyPr wrap="square">
            <a:spAutoFit/>
          </a:bodyPr>
          <a:lstStyle>
            <a:lvl1pPr marL="287338" indent="-287338">
              <a:spcBef>
                <a:spcPts val="1224"/>
              </a:spcBef>
              <a:buClr>
                <a:schemeClr val="tx1"/>
              </a:buClr>
              <a:buFontTx/>
              <a:buBlip>
                <a:blip r:embed="rId2"/>
              </a:buBlip>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603790"/>
          </a:xfrm>
        </p:spPr>
        <p:txBody>
          <a:bodyPr wrap="square">
            <a:spAutoFit/>
          </a:bodyPr>
          <a:lstStyle>
            <a:lvl1pPr marL="287338" indent="-287338">
              <a:spcBef>
                <a:spcPts val="1224"/>
              </a:spcBef>
              <a:buClr>
                <a:schemeClr val="tx1"/>
              </a:buClr>
              <a:buFontTx/>
              <a:buBlip>
                <a:blip r:embed="rId2"/>
              </a:buBlip>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2-color Bullet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603790"/>
          </a:xfrm>
        </p:spPr>
        <p:txBody>
          <a:bodyPr wrap="square">
            <a:spAutoFit/>
          </a:bodyPr>
          <a:lstStyle>
            <a:lvl1pPr marL="287338" indent="-287338">
              <a:spcBef>
                <a:spcPts val="1224"/>
              </a:spcBef>
              <a:buClr>
                <a:schemeClr val="tx2"/>
              </a:buClr>
              <a:buFontTx/>
              <a:buBlip>
                <a:blip r:embed="rId2"/>
              </a:buBlip>
              <a:defRPr sz="3600">
                <a:solidFill>
                  <a:schemeClr val="tx1"/>
                </a:soli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603790"/>
          </a:xfrm>
        </p:spPr>
        <p:txBody>
          <a:bodyPr wrap="square">
            <a:spAutoFit/>
          </a:bodyPr>
          <a:lstStyle>
            <a:lvl1pPr marL="287338" indent="-287338">
              <a:spcBef>
                <a:spcPts val="1224"/>
              </a:spcBef>
              <a:buClr>
                <a:schemeClr val="tx2"/>
              </a:buClr>
              <a:buFontTx/>
              <a:buBlip>
                <a:blip r:embed="rId2"/>
              </a:buBlip>
              <a:defRPr sz="3600">
                <a:solidFill>
                  <a:schemeClr val="tx1"/>
                </a:soli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65292402"/>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hoto Layout">
    <p:bg bwMode="gray">
      <p:bgPr>
        <a:solidFill>
          <a:srgbClr val="002050"/>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937" r="3431" b="2608"/>
          <a:stretch/>
        </p:blipFill>
        <p:spPr>
          <a:xfrm>
            <a:off x="0" y="-7938"/>
            <a:ext cx="12466637" cy="7010400"/>
          </a:xfrm>
          <a:prstGeom prst="rect">
            <a:avLst/>
          </a:prstGeom>
        </p:spPr>
      </p:pic>
      <p:sp>
        <p:nvSpPr>
          <p:cNvPr id="19" name="Dark gradation top"/>
          <p:cNvSpPr/>
          <p:nvPr userDrawn="1"/>
        </p:nvSpPr>
        <p:spPr bwMode="gray">
          <a:xfrm>
            <a:off x="0" y="-7938"/>
            <a:ext cx="12348978" cy="6699372"/>
          </a:xfrm>
          <a:prstGeom prst="rect">
            <a:avLst/>
          </a:prstGeom>
          <a:gradFill flip="none" rotWithShape="1">
            <a:gsLst>
              <a:gs pos="0">
                <a:srgbClr val="000000">
                  <a:alpha val="7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Rectangle 17"/>
          <p:cNvSpPr/>
          <p:nvPr userDrawn="1"/>
        </p:nvSpPr>
        <p:spPr bwMode="gray">
          <a:xfrm>
            <a:off x="274638" y="2125663"/>
            <a:ext cx="6019799" cy="3657600"/>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3050" y="2125661"/>
            <a:ext cx="6021387" cy="2103119"/>
          </a:xfrm>
          <a:noFill/>
        </p:spPr>
        <p:txBody>
          <a:bodyPr vert="horz" wrap="square" lIns="146304" tIns="91440" rIns="146304" bIns="91440" rtlCol="0" anchor="t" anchorCtr="0">
            <a:noAutofit/>
          </a:bodyPr>
          <a:lstStyle>
            <a:lvl1pPr>
              <a:defRPr lang="en-US" sz="6000" spc="-100" baseline="0" dirty="0">
                <a:gradFill>
                  <a:gsLst>
                    <a:gs pos="5833">
                      <a:srgbClr val="FFFFFF"/>
                    </a:gs>
                    <a:gs pos="18000">
                      <a:srgbClr val="FFFFFF"/>
                    </a:gs>
                  </a:gsLst>
                  <a:lin ang="5400000" scaled="0"/>
                </a:gradFill>
              </a:defRPr>
            </a:lvl1pPr>
          </a:lstStyle>
          <a:p>
            <a:pPr lvl="0"/>
            <a:r>
              <a:rPr lang="en-US" dirty="0"/>
              <a:t>Presentation title</a:t>
            </a:r>
          </a:p>
        </p:txBody>
      </p:sp>
      <p:sp>
        <p:nvSpPr>
          <p:cNvPr id="3" name="Text Placeholder 2"/>
          <p:cNvSpPr>
            <a:spLocks noGrp="1"/>
          </p:cNvSpPr>
          <p:nvPr>
            <p:ph type="body" sz="quarter" idx="14" hasCustomPrompt="1"/>
          </p:nvPr>
        </p:nvSpPr>
        <p:spPr bwMode="ltGray">
          <a:xfrm>
            <a:off x="274638" y="4228783"/>
            <a:ext cx="6019799" cy="1554478"/>
          </a:xfrm>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dirty="0"/>
              <a:t>Speaker Name</a:t>
            </a:r>
          </a:p>
        </p:txBody>
      </p:sp>
      <p:pic>
        <p:nvPicPr>
          <p:cNvPr id="11"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6312" y="156807"/>
            <a:ext cx="1552931" cy="332660"/>
          </a:xfrm>
          <a:prstGeom prst="rect">
            <a:avLst/>
          </a:prstGeom>
        </p:spPr>
      </p:pic>
      <p:sp>
        <p:nvSpPr>
          <p:cNvPr id="4" name="Rectangle 3"/>
          <p:cNvSpPr/>
          <p:nvPr userDrawn="1"/>
        </p:nvSpPr>
        <p:spPr>
          <a:xfrm>
            <a:off x="277132" y="719994"/>
            <a:ext cx="6021387" cy="1277273"/>
          </a:xfrm>
          <a:prstGeom prst="rect">
            <a:avLst/>
          </a:prstGeom>
        </p:spPr>
        <p:txBody>
          <a:bodyPr wrap="square">
            <a:spAutoFit/>
          </a:bodyPr>
          <a:lstStyle/>
          <a:p>
            <a:pPr algn="l">
              <a:lnSpc>
                <a:spcPct val="90000"/>
              </a:lnSpc>
              <a:spcAft>
                <a:spcPts val="600"/>
              </a:spcAft>
            </a:pPr>
            <a:r>
              <a:rPr lang="en-US" sz="4800" b="1" kern="1200" dirty="0" err="1">
                <a:gradFill>
                  <a:gsLst>
                    <a:gs pos="2917">
                      <a:schemeClr val="tx1"/>
                    </a:gs>
                    <a:gs pos="30000">
                      <a:schemeClr val="tx1"/>
                    </a:gs>
                  </a:gsLst>
                  <a:lin ang="5400000" scaled="0"/>
                </a:gradFill>
                <a:latin typeface="+mj-lt"/>
                <a:ea typeface="+mn-ea"/>
                <a:cs typeface="+mn-cs"/>
              </a:rPr>
              <a:t>CloudTech</a:t>
            </a:r>
            <a:endParaRPr lang="en-US" sz="4800" b="1" kern="1200" dirty="0">
              <a:gradFill>
                <a:gsLst>
                  <a:gs pos="2917">
                    <a:schemeClr val="tx1"/>
                  </a:gs>
                  <a:gs pos="30000">
                    <a:schemeClr val="tx1"/>
                  </a:gs>
                </a:gsLst>
                <a:lin ang="5400000" scaled="0"/>
              </a:gradFill>
              <a:latin typeface="+mj-lt"/>
              <a:ea typeface="+mn-ea"/>
              <a:cs typeface="+mn-cs"/>
            </a:endParaRPr>
          </a:p>
          <a:p>
            <a:pPr algn="l">
              <a:lnSpc>
                <a:spcPct val="90000"/>
              </a:lnSpc>
              <a:spcAft>
                <a:spcPts val="600"/>
              </a:spcAft>
            </a:pPr>
            <a:r>
              <a:rPr lang="en-US" sz="3200" b="0" kern="1200" dirty="0">
                <a:gradFill>
                  <a:gsLst>
                    <a:gs pos="2917">
                      <a:schemeClr val="tx1"/>
                    </a:gs>
                    <a:gs pos="30000">
                      <a:schemeClr val="tx1"/>
                    </a:gs>
                  </a:gsLst>
                  <a:lin ang="5400000" scaled="0"/>
                </a:gradFill>
                <a:latin typeface="+mj-lt"/>
                <a:ea typeface="+mn-ea"/>
                <a:cs typeface="+mn-cs"/>
              </a:rPr>
              <a:t>Marrakesh 2016</a:t>
            </a:r>
            <a:endParaRPr lang="en-US" sz="4000" b="0" kern="1200" dirty="0">
              <a:gradFill>
                <a:gsLst>
                  <a:gs pos="2917">
                    <a:schemeClr val="tx1"/>
                  </a:gs>
                  <a:gs pos="30000">
                    <a:schemeClr val="tx1"/>
                  </a:gs>
                </a:gsLst>
                <a:lin ang="5400000" scaled="0"/>
              </a:gradFill>
              <a:latin typeface="+mj-lt"/>
              <a:ea typeface="+mn-ea"/>
              <a:cs typeface="+mn-cs"/>
            </a:endParaRPr>
          </a:p>
        </p:txBody>
      </p:sp>
      <p:sp>
        <p:nvSpPr>
          <p:cNvPr id="12" name="Rectangle 11"/>
          <p:cNvSpPr/>
          <p:nvPr userDrawn="1"/>
        </p:nvSpPr>
        <p:spPr>
          <a:xfrm>
            <a:off x="1999243" y="159760"/>
            <a:ext cx="6021387" cy="369332"/>
          </a:xfrm>
          <a:prstGeom prst="rect">
            <a:avLst/>
          </a:prstGeom>
        </p:spPr>
        <p:txBody>
          <a:bodyPr wrap="square">
            <a:spAutoFit/>
          </a:bodyPr>
          <a:lstStyle/>
          <a:p>
            <a:pPr algn="l">
              <a:lnSpc>
                <a:spcPct val="90000"/>
              </a:lnSpc>
              <a:spcAft>
                <a:spcPts val="600"/>
              </a:spcAft>
            </a:pPr>
            <a:r>
              <a:rPr lang="en-US" sz="2000" b="0" kern="1200" dirty="0">
                <a:gradFill>
                  <a:gsLst>
                    <a:gs pos="2917">
                      <a:schemeClr val="tx1"/>
                    </a:gs>
                    <a:gs pos="30000">
                      <a:schemeClr val="tx1"/>
                    </a:gs>
                  </a:gsLst>
                  <a:lin ang="5400000" scaled="0"/>
                </a:gradFill>
                <a:latin typeface="+mn-lt"/>
                <a:ea typeface="+mn-ea"/>
                <a:cs typeface="+mn-cs"/>
              </a:rPr>
              <a:t>|</a:t>
            </a:r>
            <a:r>
              <a:rPr lang="en-US" sz="2000" b="0" kern="1200" baseline="0" dirty="0">
                <a:gradFill>
                  <a:gsLst>
                    <a:gs pos="2917">
                      <a:schemeClr val="tx1"/>
                    </a:gs>
                    <a:gs pos="30000">
                      <a:schemeClr val="tx1"/>
                    </a:gs>
                  </a:gsLst>
                  <a:lin ang="5400000" scaled="0"/>
                </a:gradFill>
                <a:latin typeface="+mn-lt"/>
                <a:ea typeface="+mn-ea"/>
                <a:cs typeface="+mn-cs"/>
              </a:rPr>
              <a:t> Innovation Center Torino</a:t>
            </a:r>
            <a:endParaRPr lang="en-US" sz="1600" b="0" kern="1200" dirty="0">
              <a:gradFill>
                <a:gsLst>
                  <a:gs pos="2917">
                    <a:schemeClr val="tx1"/>
                  </a:gs>
                  <a:gs pos="30000">
                    <a:schemeClr val="tx1"/>
                  </a:gs>
                </a:gsLst>
                <a:lin ang="5400000" scaled="0"/>
              </a:gradFill>
              <a:latin typeface="+mn-lt"/>
              <a:ea typeface="+mn-ea"/>
              <a:cs typeface="+mn-cs"/>
            </a:endParaRPr>
          </a:p>
        </p:txBody>
      </p:sp>
    </p:spTree>
    <p:extLst>
      <p:ext uri="{BB962C8B-B14F-4D97-AF65-F5344CB8AC3E}">
        <p14:creationId xmlns:p14="http://schemas.microsoft.com/office/powerpoint/2010/main" val="146500361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82576" y="1211263"/>
            <a:ext cx="11889564" cy="917575"/>
          </a:xfrm>
        </p:spPr>
        <p:txBody>
          <a:bodyPr/>
          <a:lstStyle>
            <a:lvl1pPr>
              <a:defRPr sz="7200" baseline="0"/>
            </a:lvl1pPr>
          </a:lstStyle>
          <a:p>
            <a:r>
              <a:rPr lang="en-US"/>
              <a:t>Click to edit Master title style</a:t>
            </a:r>
            <a:endParaRPr lang="en-US" dirty="0"/>
          </a:p>
        </p:txBody>
      </p:sp>
    </p:spTree>
    <p:extLst>
      <p:ext uri="{BB962C8B-B14F-4D97-AF65-F5344CB8AC3E}">
        <p14:creationId xmlns:p14="http://schemas.microsoft.com/office/powerpoint/2010/main" val="2915293295"/>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113225" y="2125663"/>
            <a:ext cx="8219813" cy="1828800"/>
          </a:xfrm>
        </p:spPr>
        <p:txBody>
          <a:bodyPr/>
          <a:lstStyle>
            <a:lvl1pPr>
              <a:defRPr sz="6000" baseline="0"/>
            </a:lvl1pPr>
          </a:lstStyle>
          <a:p>
            <a:r>
              <a:rPr lang="en-US"/>
              <a:t>Click to edit Master title style</a:t>
            </a:r>
            <a:endParaRPr lang="en-US" dirty="0"/>
          </a:p>
        </p:txBody>
      </p:sp>
    </p:spTree>
    <p:extLst>
      <p:ext uri="{BB962C8B-B14F-4D97-AF65-F5344CB8AC3E}">
        <p14:creationId xmlns:p14="http://schemas.microsoft.com/office/powerpoint/2010/main" val="2390161380"/>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3225" y="2125663"/>
            <a:ext cx="8219813" cy="1828800"/>
          </a:xfrm>
        </p:spPr>
        <p:txBody>
          <a:bodyPr/>
          <a:lstStyle>
            <a:lvl1pPr>
              <a:defRPr sz="6000" baseline="0"/>
            </a:lvl1pPr>
          </a:lstStyle>
          <a:p>
            <a:r>
              <a:rPr lang="en-US"/>
              <a:t>Click to edit Master title style</a:t>
            </a:r>
            <a:endParaRPr lang="en-US" dirty="0"/>
          </a:p>
        </p:txBody>
      </p:sp>
    </p:spTree>
    <p:extLst>
      <p:ext uri="{BB962C8B-B14F-4D97-AF65-F5344CB8AC3E}">
        <p14:creationId xmlns:p14="http://schemas.microsoft.com/office/powerpoint/2010/main" val="2538603404"/>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1201806"/>
            <a:ext cx="10058399" cy="917575"/>
          </a:xfrm>
        </p:spPr>
        <p:txBody>
          <a:bodyPr/>
          <a:lstStyle>
            <a:lvl1pPr marL="233363" indent="-233363">
              <a:defRPr sz="6000"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761038" y="5126038"/>
            <a:ext cx="5486400" cy="1071062"/>
          </a:xfrm>
        </p:spPr>
        <p:txBody>
          <a:bodyPr/>
          <a:lstStyle>
            <a:lvl1pPr marL="0" indent="0">
              <a:spcBef>
                <a:spcPts val="0"/>
              </a:spcBef>
              <a:buNone/>
              <a:defRPr sz="3200" baseline="0">
                <a:latin typeface="+mj-lt"/>
              </a:defRPr>
            </a:lvl1pPr>
          </a:lstStyle>
          <a:p>
            <a:pPr lvl="0"/>
            <a:r>
              <a:rPr lang="en-US" dirty="0"/>
              <a:t>Author Name</a:t>
            </a:r>
          </a:p>
          <a:p>
            <a:pPr lvl="0"/>
            <a:r>
              <a:rPr lang="en-US" dirty="0"/>
              <a:t>Title</a:t>
            </a:r>
          </a:p>
        </p:txBody>
      </p:sp>
    </p:spTree>
    <p:extLst>
      <p:ext uri="{BB962C8B-B14F-4D97-AF65-F5344CB8AC3E}">
        <p14:creationId xmlns:p14="http://schemas.microsoft.com/office/powerpoint/2010/main" val="3183363366"/>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bg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3"/>
            <a:ext cx="10058399" cy="917575"/>
          </a:xfrm>
        </p:spPr>
        <p:txBody>
          <a:bodyPr/>
          <a:lstStyle>
            <a:lvl1pPr marL="282575" indent="-282575">
              <a:tabLst>
                <a:tab pos="282575" algn="l"/>
              </a:tabLst>
              <a:defRPr sz="6000"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spcBef>
                <a:spcPts val="0"/>
              </a:spcBef>
              <a:buNone/>
              <a:defRPr sz="3200"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1243333861"/>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ig Idea &amp; 3 Points">
    <p:bg>
      <p:bgPr>
        <a:solidFill>
          <a:schemeClr val="bg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82576" y="2430462"/>
            <a:ext cx="11887200" cy="932563"/>
          </a:xfrm>
        </p:spPr>
        <p:txBody>
          <a:bodyPr/>
          <a:lstStyle>
            <a:lvl1pPr marL="0" indent="0">
              <a:buNone/>
              <a:defRPr sz="5400">
                <a:gradFill>
                  <a:gsLst>
                    <a:gs pos="3333">
                      <a:schemeClr val="tx1"/>
                    </a:gs>
                    <a:gs pos="3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p:txBody>
      </p:sp>
      <p:sp>
        <p:nvSpPr>
          <p:cNvPr id="4" name="Title 1"/>
          <p:cNvSpPr>
            <a:spLocks noGrp="1"/>
          </p:cNvSpPr>
          <p:nvPr>
            <p:ph type="title"/>
          </p:nvPr>
        </p:nvSpPr>
        <p:spPr>
          <a:xfrm>
            <a:off x="282576" y="1211263"/>
            <a:ext cx="11889564" cy="917575"/>
          </a:xfrm>
        </p:spPr>
        <p:txBody>
          <a:bodyPr/>
          <a:lstStyle>
            <a:lvl1pPr>
              <a:defRPr sz="7200" baseline="0">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480330917"/>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50-50 Right Photo Layout_02">
    <p:bg bwMode="auto">
      <p:bgPr>
        <a:solidFill>
          <a:schemeClr val="bg2"/>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74639" y="2137695"/>
            <a:ext cx="5486400" cy="2731168"/>
          </a:xfrm>
          <a:noFill/>
        </p:spPr>
        <p:txBody>
          <a:bodyPr vert="horz" wrap="square" lIns="146304" tIns="91440" rIns="146304" bIns="91440" rtlCol="0" anchor="t" anchorCtr="0">
            <a:noAutofit/>
          </a:bodyPr>
          <a:lstStyle>
            <a:lvl1pPr>
              <a:defRPr lang="en-US" sz="6000" spc="-100" baseline="0" dirty="0">
                <a:gradFill>
                  <a:gsLst>
                    <a:gs pos="5833">
                      <a:srgbClr val="FFFFFF"/>
                    </a:gs>
                    <a:gs pos="18000">
                      <a:srgbClr val="FFFFFF"/>
                    </a:gs>
                  </a:gsLst>
                  <a:lin ang="5400000" scaled="0"/>
                </a:gradFill>
              </a:defRPr>
            </a:lvl1pPr>
          </a:lstStyle>
          <a:p>
            <a:pPr lvl="0"/>
            <a:r>
              <a:rPr lang="en-US" dirty="0"/>
              <a:t>Section title</a:t>
            </a:r>
          </a:p>
        </p:txBody>
      </p:sp>
      <p:sp>
        <p:nvSpPr>
          <p:cNvPr id="6" name="Text Placeholder 2"/>
          <p:cNvSpPr>
            <a:spLocks noGrp="1"/>
          </p:cNvSpPr>
          <p:nvPr>
            <p:ph type="body" sz="quarter" idx="14" hasCustomPrompt="1"/>
          </p:nvPr>
        </p:nvSpPr>
        <p:spPr bwMode="invGray">
          <a:xfrm>
            <a:off x="276272" y="4868863"/>
            <a:ext cx="5485039" cy="914399"/>
          </a:xfrm>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dirty="0"/>
              <a:t>Speaker Name</a:t>
            </a:r>
          </a:p>
        </p:txBody>
      </p:sp>
      <p:pic>
        <p:nvPicPr>
          <p:cNvPr id="10"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7200" y="6182440"/>
            <a:ext cx="1552931" cy="332660"/>
          </a:xfrm>
          <a:prstGeom prst="rect">
            <a:avLst/>
          </a:prstGeom>
        </p:spPr>
      </p:pic>
      <p:pic>
        <p:nvPicPr>
          <p:cNvPr id="8" name="Picture Placeholder 4"/>
          <p:cNvPicPr>
            <a:picLocks noChangeAspect="1"/>
          </p:cNvPicPr>
          <p:nvPr userDrawn="1"/>
        </p:nvPicPr>
        <p:blipFill rotWithShape="1">
          <a:blip r:embed="rId3">
            <a:extLst>
              <a:ext uri="{28A0092B-C50C-407E-A947-70E740481C1C}">
                <a14:useLocalDpi xmlns:a14="http://schemas.microsoft.com/office/drawing/2010/main" val="0"/>
              </a:ext>
            </a:extLst>
          </a:blip>
          <a:srcRect l="23279" r="17893"/>
          <a:stretch/>
        </p:blipFill>
        <p:spPr>
          <a:xfrm>
            <a:off x="6294437" y="0"/>
            <a:ext cx="6172200" cy="6994525"/>
          </a:xfrm>
          <a:prstGeom prst="rect">
            <a:avLst/>
          </a:prstGeom>
        </p:spPr>
      </p:pic>
      <p:pic>
        <p:nvPicPr>
          <p:cNvPr id="9" name="Picture Placeholder 4"/>
          <p:cNvPicPr>
            <a:picLocks noChangeAspect="1"/>
          </p:cNvPicPr>
          <p:nvPr userDrawn="1"/>
        </p:nvPicPr>
        <p:blipFill rotWithShape="1">
          <a:blip r:embed="rId4">
            <a:extLst>
              <a:ext uri="{28A0092B-C50C-407E-A947-70E740481C1C}">
                <a14:useLocalDpi xmlns:a14="http://schemas.microsoft.com/office/drawing/2010/main" val="0"/>
              </a:ext>
            </a:extLst>
          </a:blip>
          <a:srcRect l="-503" t="26090" r="67" b="-1"/>
          <a:stretch/>
        </p:blipFill>
        <p:spPr>
          <a:xfrm>
            <a:off x="6270259" y="-7938"/>
            <a:ext cx="6196378" cy="7010400"/>
          </a:xfrm>
          <a:prstGeom prst="rect">
            <a:avLst/>
          </a:prstGeom>
        </p:spPr>
      </p:pic>
      <p:sp>
        <p:nvSpPr>
          <p:cNvPr id="12" name="Rectangle 11"/>
          <p:cNvSpPr/>
          <p:nvPr userDrawn="1"/>
        </p:nvSpPr>
        <p:spPr>
          <a:xfrm>
            <a:off x="2107065" y="6181374"/>
            <a:ext cx="6021387" cy="369332"/>
          </a:xfrm>
          <a:prstGeom prst="rect">
            <a:avLst/>
          </a:prstGeom>
        </p:spPr>
        <p:txBody>
          <a:bodyPr wrap="square">
            <a:spAutoFit/>
          </a:bodyPr>
          <a:lstStyle/>
          <a:p>
            <a:pPr algn="l">
              <a:lnSpc>
                <a:spcPct val="90000"/>
              </a:lnSpc>
              <a:spcAft>
                <a:spcPts val="600"/>
              </a:spcAft>
            </a:pPr>
            <a:r>
              <a:rPr lang="en-US" sz="2000" b="0" kern="1200" dirty="0">
                <a:gradFill>
                  <a:gsLst>
                    <a:gs pos="2917">
                      <a:schemeClr val="tx1"/>
                    </a:gs>
                    <a:gs pos="30000">
                      <a:schemeClr val="tx1"/>
                    </a:gs>
                  </a:gsLst>
                  <a:lin ang="5400000" scaled="0"/>
                </a:gradFill>
                <a:latin typeface="+mn-lt"/>
                <a:ea typeface="+mn-ea"/>
                <a:cs typeface="+mn-cs"/>
              </a:rPr>
              <a:t>|</a:t>
            </a:r>
            <a:r>
              <a:rPr lang="en-US" sz="2000" b="0" kern="1200" baseline="0" dirty="0">
                <a:gradFill>
                  <a:gsLst>
                    <a:gs pos="2917">
                      <a:schemeClr val="tx1"/>
                    </a:gs>
                    <a:gs pos="30000">
                      <a:schemeClr val="tx1"/>
                    </a:gs>
                  </a:gsLst>
                  <a:lin ang="5400000" scaled="0"/>
                </a:gradFill>
                <a:latin typeface="+mn-lt"/>
                <a:ea typeface="+mn-ea"/>
                <a:cs typeface="+mn-cs"/>
              </a:rPr>
              <a:t> Innovation Center Torino</a:t>
            </a:r>
            <a:endParaRPr lang="en-US" sz="1600" b="0" kern="1200" dirty="0">
              <a:gradFill>
                <a:gsLst>
                  <a:gs pos="2917">
                    <a:schemeClr val="tx1"/>
                  </a:gs>
                  <a:gs pos="30000">
                    <a:schemeClr val="tx1"/>
                  </a:gs>
                </a:gsLst>
                <a:lin ang="5400000" scaled="0"/>
              </a:gradFill>
              <a:latin typeface="+mn-lt"/>
              <a:ea typeface="+mn-ea"/>
              <a:cs typeface="+mn-cs"/>
            </a:endParaRPr>
          </a:p>
        </p:txBody>
      </p:sp>
      <p:sp>
        <p:nvSpPr>
          <p:cNvPr id="13" name="Rectangle 12"/>
          <p:cNvSpPr/>
          <p:nvPr userDrawn="1"/>
        </p:nvSpPr>
        <p:spPr>
          <a:xfrm>
            <a:off x="277132" y="719994"/>
            <a:ext cx="6021387" cy="1277273"/>
          </a:xfrm>
          <a:prstGeom prst="rect">
            <a:avLst/>
          </a:prstGeom>
        </p:spPr>
        <p:txBody>
          <a:bodyPr wrap="square">
            <a:spAutoFit/>
          </a:bodyPr>
          <a:lstStyle/>
          <a:p>
            <a:pPr algn="l">
              <a:lnSpc>
                <a:spcPct val="90000"/>
              </a:lnSpc>
              <a:spcAft>
                <a:spcPts val="600"/>
              </a:spcAft>
            </a:pPr>
            <a:r>
              <a:rPr lang="en-US" sz="4800" b="1" kern="1200" dirty="0" err="1">
                <a:gradFill>
                  <a:gsLst>
                    <a:gs pos="2917">
                      <a:schemeClr val="tx1"/>
                    </a:gs>
                    <a:gs pos="30000">
                      <a:schemeClr val="tx1"/>
                    </a:gs>
                  </a:gsLst>
                  <a:lin ang="5400000" scaled="0"/>
                </a:gradFill>
                <a:latin typeface="+mj-lt"/>
                <a:ea typeface="+mn-ea"/>
                <a:cs typeface="+mn-cs"/>
              </a:rPr>
              <a:t>CloudTech</a:t>
            </a:r>
            <a:endParaRPr lang="en-US" sz="4800" b="1" kern="1200" dirty="0">
              <a:gradFill>
                <a:gsLst>
                  <a:gs pos="2917">
                    <a:schemeClr val="tx1"/>
                  </a:gs>
                  <a:gs pos="30000">
                    <a:schemeClr val="tx1"/>
                  </a:gs>
                </a:gsLst>
                <a:lin ang="5400000" scaled="0"/>
              </a:gradFill>
              <a:latin typeface="+mj-lt"/>
              <a:ea typeface="+mn-ea"/>
              <a:cs typeface="+mn-cs"/>
            </a:endParaRPr>
          </a:p>
          <a:p>
            <a:pPr algn="l">
              <a:lnSpc>
                <a:spcPct val="90000"/>
              </a:lnSpc>
              <a:spcAft>
                <a:spcPts val="600"/>
              </a:spcAft>
            </a:pPr>
            <a:r>
              <a:rPr lang="en-US" sz="3200" b="0" kern="1200" dirty="0">
                <a:gradFill>
                  <a:gsLst>
                    <a:gs pos="2917">
                      <a:schemeClr val="tx1"/>
                    </a:gs>
                    <a:gs pos="30000">
                      <a:schemeClr val="tx1"/>
                    </a:gs>
                  </a:gsLst>
                  <a:lin ang="5400000" scaled="0"/>
                </a:gradFill>
                <a:latin typeface="+mj-lt"/>
                <a:ea typeface="+mn-ea"/>
                <a:cs typeface="+mn-cs"/>
              </a:rPr>
              <a:t>Marrakesh 2016</a:t>
            </a:r>
            <a:endParaRPr lang="en-US" sz="4000" b="0" kern="1200" dirty="0">
              <a:gradFill>
                <a:gsLst>
                  <a:gs pos="2917">
                    <a:schemeClr val="tx1"/>
                  </a:gs>
                  <a:gs pos="30000">
                    <a:schemeClr val="tx1"/>
                  </a:gs>
                </a:gsLst>
                <a:lin ang="5400000" scaled="0"/>
              </a:gradFill>
              <a:latin typeface="+mj-lt"/>
              <a:ea typeface="+mn-ea"/>
              <a:cs typeface="+mn-cs"/>
            </a:endParaRPr>
          </a:p>
        </p:txBody>
      </p:sp>
    </p:spTree>
    <p:extLst>
      <p:ext uri="{BB962C8B-B14F-4D97-AF65-F5344CB8AC3E}">
        <p14:creationId xmlns:p14="http://schemas.microsoft.com/office/powerpoint/2010/main" val="436985647"/>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50-50 Right Photo Layout_03">
    <p:bg bwMode="auto">
      <p:bgPr>
        <a:solidFill>
          <a:schemeClr val="bg2"/>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74639" y="2137695"/>
            <a:ext cx="5486400" cy="2731168"/>
          </a:xfrm>
          <a:noFill/>
        </p:spPr>
        <p:txBody>
          <a:bodyPr vert="horz" wrap="square" lIns="146304" tIns="91440" rIns="146304" bIns="91440" rtlCol="0" anchor="t" anchorCtr="0">
            <a:noAutofit/>
          </a:bodyPr>
          <a:lstStyle>
            <a:lvl1pPr>
              <a:defRPr lang="en-US" sz="6000" spc="-100" baseline="0" dirty="0">
                <a:gradFill>
                  <a:gsLst>
                    <a:gs pos="5833">
                      <a:srgbClr val="FFFFFF"/>
                    </a:gs>
                    <a:gs pos="18000">
                      <a:srgbClr val="FFFFFF"/>
                    </a:gs>
                  </a:gsLst>
                  <a:lin ang="5400000" scaled="0"/>
                </a:gradFill>
              </a:defRPr>
            </a:lvl1pPr>
          </a:lstStyle>
          <a:p>
            <a:pPr lvl="0"/>
            <a:r>
              <a:rPr lang="en-US" dirty="0"/>
              <a:t>Section title</a:t>
            </a:r>
          </a:p>
        </p:txBody>
      </p:sp>
      <p:sp>
        <p:nvSpPr>
          <p:cNvPr id="6" name="Text Placeholder 2"/>
          <p:cNvSpPr>
            <a:spLocks noGrp="1"/>
          </p:cNvSpPr>
          <p:nvPr>
            <p:ph type="body" sz="quarter" idx="14" hasCustomPrompt="1"/>
          </p:nvPr>
        </p:nvSpPr>
        <p:spPr bwMode="invGray">
          <a:xfrm>
            <a:off x="276272" y="4868863"/>
            <a:ext cx="5485039" cy="914399"/>
          </a:xfrm>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dirty="0"/>
              <a:t>Speaker Name</a:t>
            </a:r>
          </a:p>
        </p:txBody>
      </p:sp>
      <p:pic>
        <p:nvPicPr>
          <p:cNvPr id="10"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7200" y="6182440"/>
            <a:ext cx="1552931" cy="332660"/>
          </a:xfrm>
          <a:prstGeom prst="rect">
            <a:avLst/>
          </a:prstGeom>
        </p:spPr>
      </p:pic>
      <p:pic>
        <p:nvPicPr>
          <p:cNvPr id="8" name="Picture Placeholder 4"/>
          <p:cNvPicPr>
            <a:picLocks noChangeAspect="1"/>
          </p:cNvPicPr>
          <p:nvPr userDrawn="1"/>
        </p:nvPicPr>
        <p:blipFill rotWithShape="1">
          <a:blip r:embed="rId3">
            <a:extLst>
              <a:ext uri="{28A0092B-C50C-407E-A947-70E740481C1C}">
                <a14:useLocalDpi xmlns:a14="http://schemas.microsoft.com/office/drawing/2010/main" val="0"/>
              </a:ext>
            </a:extLst>
          </a:blip>
          <a:srcRect l="1536" t="114" r="36245" b="-114"/>
          <a:stretch/>
        </p:blipFill>
        <p:spPr>
          <a:xfrm>
            <a:off x="6294436" y="1"/>
            <a:ext cx="6172201" cy="6994524"/>
          </a:xfrm>
          <a:prstGeom prst="rect">
            <a:avLst/>
          </a:prstGeom>
        </p:spPr>
      </p:pic>
      <p:sp>
        <p:nvSpPr>
          <p:cNvPr id="9" name="Rectangle 8"/>
          <p:cNvSpPr/>
          <p:nvPr userDrawn="1"/>
        </p:nvSpPr>
        <p:spPr>
          <a:xfrm>
            <a:off x="2107065" y="6181374"/>
            <a:ext cx="6021387" cy="369332"/>
          </a:xfrm>
          <a:prstGeom prst="rect">
            <a:avLst/>
          </a:prstGeom>
        </p:spPr>
        <p:txBody>
          <a:bodyPr wrap="square">
            <a:spAutoFit/>
          </a:bodyPr>
          <a:lstStyle/>
          <a:p>
            <a:pPr algn="l">
              <a:lnSpc>
                <a:spcPct val="90000"/>
              </a:lnSpc>
              <a:spcAft>
                <a:spcPts val="600"/>
              </a:spcAft>
            </a:pPr>
            <a:r>
              <a:rPr lang="en-US" sz="2000" b="0" kern="1200" dirty="0">
                <a:gradFill>
                  <a:gsLst>
                    <a:gs pos="2917">
                      <a:schemeClr val="tx1"/>
                    </a:gs>
                    <a:gs pos="30000">
                      <a:schemeClr val="tx1"/>
                    </a:gs>
                  </a:gsLst>
                  <a:lin ang="5400000" scaled="0"/>
                </a:gradFill>
                <a:latin typeface="+mn-lt"/>
                <a:ea typeface="+mn-ea"/>
                <a:cs typeface="+mn-cs"/>
              </a:rPr>
              <a:t>|</a:t>
            </a:r>
            <a:r>
              <a:rPr lang="en-US" sz="2000" b="0" kern="1200" baseline="0" dirty="0">
                <a:gradFill>
                  <a:gsLst>
                    <a:gs pos="2917">
                      <a:schemeClr val="tx1"/>
                    </a:gs>
                    <a:gs pos="30000">
                      <a:schemeClr val="tx1"/>
                    </a:gs>
                  </a:gsLst>
                  <a:lin ang="5400000" scaled="0"/>
                </a:gradFill>
                <a:latin typeface="+mn-lt"/>
                <a:ea typeface="+mn-ea"/>
                <a:cs typeface="+mn-cs"/>
              </a:rPr>
              <a:t> Innovation Center Torino</a:t>
            </a:r>
            <a:endParaRPr lang="en-US" sz="1600" b="0" kern="1200" dirty="0">
              <a:gradFill>
                <a:gsLst>
                  <a:gs pos="2917">
                    <a:schemeClr val="tx1"/>
                  </a:gs>
                  <a:gs pos="30000">
                    <a:schemeClr val="tx1"/>
                  </a:gs>
                </a:gsLst>
                <a:lin ang="5400000" scaled="0"/>
              </a:gradFill>
              <a:latin typeface="+mn-lt"/>
              <a:ea typeface="+mn-ea"/>
              <a:cs typeface="+mn-cs"/>
            </a:endParaRPr>
          </a:p>
        </p:txBody>
      </p:sp>
      <p:sp>
        <p:nvSpPr>
          <p:cNvPr id="13" name="Rectangle 12"/>
          <p:cNvSpPr/>
          <p:nvPr userDrawn="1"/>
        </p:nvSpPr>
        <p:spPr>
          <a:xfrm>
            <a:off x="277132" y="719994"/>
            <a:ext cx="6021387" cy="1277273"/>
          </a:xfrm>
          <a:prstGeom prst="rect">
            <a:avLst/>
          </a:prstGeom>
        </p:spPr>
        <p:txBody>
          <a:bodyPr wrap="square">
            <a:spAutoFit/>
          </a:bodyPr>
          <a:lstStyle/>
          <a:p>
            <a:pPr algn="l">
              <a:lnSpc>
                <a:spcPct val="90000"/>
              </a:lnSpc>
              <a:spcAft>
                <a:spcPts val="600"/>
              </a:spcAft>
            </a:pPr>
            <a:r>
              <a:rPr lang="en-US" sz="4800" b="1" kern="1200" dirty="0" err="1">
                <a:gradFill>
                  <a:gsLst>
                    <a:gs pos="2917">
                      <a:schemeClr val="tx1"/>
                    </a:gs>
                    <a:gs pos="30000">
                      <a:schemeClr val="tx1"/>
                    </a:gs>
                  </a:gsLst>
                  <a:lin ang="5400000" scaled="0"/>
                </a:gradFill>
                <a:latin typeface="+mj-lt"/>
                <a:ea typeface="+mn-ea"/>
                <a:cs typeface="+mn-cs"/>
              </a:rPr>
              <a:t>CloudTech</a:t>
            </a:r>
            <a:endParaRPr lang="en-US" sz="4800" b="1" kern="1200" dirty="0">
              <a:gradFill>
                <a:gsLst>
                  <a:gs pos="2917">
                    <a:schemeClr val="tx1"/>
                  </a:gs>
                  <a:gs pos="30000">
                    <a:schemeClr val="tx1"/>
                  </a:gs>
                </a:gsLst>
                <a:lin ang="5400000" scaled="0"/>
              </a:gradFill>
              <a:latin typeface="+mj-lt"/>
              <a:ea typeface="+mn-ea"/>
              <a:cs typeface="+mn-cs"/>
            </a:endParaRPr>
          </a:p>
          <a:p>
            <a:pPr algn="l">
              <a:lnSpc>
                <a:spcPct val="90000"/>
              </a:lnSpc>
              <a:spcAft>
                <a:spcPts val="600"/>
              </a:spcAft>
            </a:pPr>
            <a:r>
              <a:rPr lang="en-US" sz="3200" b="0" kern="1200" dirty="0">
                <a:gradFill>
                  <a:gsLst>
                    <a:gs pos="2917">
                      <a:schemeClr val="tx1"/>
                    </a:gs>
                    <a:gs pos="30000">
                      <a:schemeClr val="tx1"/>
                    </a:gs>
                  </a:gsLst>
                  <a:lin ang="5400000" scaled="0"/>
                </a:gradFill>
                <a:latin typeface="+mj-lt"/>
                <a:ea typeface="+mn-ea"/>
                <a:cs typeface="+mn-cs"/>
              </a:rPr>
              <a:t>Marrakesh 2016</a:t>
            </a:r>
            <a:endParaRPr lang="en-US" sz="4000" b="0" kern="1200" dirty="0">
              <a:gradFill>
                <a:gsLst>
                  <a:gs pos="2917">
                    <a:schemeClr val="tx1"/>
                  </a:gs>
                  <a:gs pos="30000">
                    <a:schemeClr val="tx1"/>
                  </a:gs>
                </a:gsLst>
                <a:lin ang="5400000" scaled="0"/>
              </a:gradFill>
              <a:latin typeface="+mj-lt"/>
              <a:ea typeface="+mn-ea"/>
              <a:cs typeface="+mn-cs"/>
            </a:endParaRPr>
          </a:p>
        </p:txBody>
      </p:sp>
    </p:spTree>
    <p:extLst>
      <p:ext uri="{BB962C8B-B14F-4D97-AF65-F5344CB8AC3E}">
        <p14:creationId xmlns:p14="http://schemas.microsoft.com/office/powerpoint/2010/main" val="1297569102"/>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8450787"/>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1">
    <p:bg bwMode="auto">
      <p:bgPr>
        <a:solidFill>
          <a:schemeClr val="bg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17165"/>
            <a:ext cx="8229535" cy="1837298"/>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a:t>Presentation title</a:t>
            </a:r>
          </a:p>
        </p:txBody>
      </p:sp>
      <p:pic>
        <p:nvPicPr>
          <p:cNvPr id="8"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458332" y="6182440"/>
            <a:ext cx="1552931" cy="332660"/>
          </a:xfrm>
          <a:prstGeom prst="rect">
            <a:avLst/>
          </a:prstGeom>
        </p:spPr>
      </p:pic>
      <p:sp>
        <p:nvSpPr>
          <p:cNvPr id="11" name="Rectangle 10"/>
          <p:cNvSpPr/>
          <p:nvPr userDrawn="1"/>
        </p:nvSpPr>
        <p:spPr>
          <a:xfrm>
            <a:off x="2107065" y="6181374"/>
            <a:ext cx="6021387" cy="369332"/>
          </a:xfrm>
          <a:prstGeom prst="rect">
            <a:avLst/>
          </a:prstGeom>
        </p:spPr>
        <p:txBody>
          <a:bodyPr wrap="square">
            <a:spAutoFit/>
          </a:bodyPr>
          <a:lstStyle/>
          <a:p>
            <a:pPr algn="l">
              <a:lnSpc>
                <a:spcPct val="90000"/>
              </a:lnSpc>
              <a:spcAft>
                <a:spcPts val="600"/>
              </a:spcAft>
            </a:pPr>
            <a:r>
              <a:rPr lang="en-US" sz="2000" b="0" kern="1200" dirty="0">
                <a:gradFill>
                  <a:gsLst>
                    <a:gs pos="2917">
                      <a:schemeClr val="tx1"/>
                    </a:gs>
                    <a:gs pos="30000">
                      <a:schemeClr val="tx1"/>
                    </a:gs>
                  </a:gsLst>
                  <a:lin ang="5400000" scaled="0"/>
                </a:gradFill>
                <a:latin typeface="+mn-lt"/>
                <a:ea typeface="+mn-ea"/>
                <a:cs typeface="+mn-cs"/>
              </a:rPr>
              <a:t>|</a:t>
            </a:r>
            <a:r>
              <a:rPr lang="en-US" sz="2000" b="0" kern="1200" baseline="0" dirty="0">
                <a:gradFill>
                  <a:gsLst>
                    <a:gs pos="2917">
                      <a:schemeClr val="tx1"/>
                    </a:gs>
                    <a:gs pos="30000">
                      <a:schemeClr val="tx1"/>
                    </a:gs>
                  </a:gsLst>
                  <a:lin ang="5400000" scaled="0"/>
                </a:gradFill>
                <a:latin typeface="+mn-lt"/>
                <a:ea typeface="+mn-ea"/>
                <a:cs typeface="+mn-cs"/>
              </a:rPr>
              <a:t> Innovation Center Torino</a:t>
            </a:r>
            <a:endParaRPr lang="en-US" sz="1600" b="0" kern="1200" dirty="0">
              <a:gradFill>
                <a:gsLst>
                  <a:gs pos="2917">
                    <a:schemeClr val="tx1"/>
                  </a:gs>
                  <a:gs pos="30000">
                    <a:schemeClr val="tx1"/>
                  </a:gs>
                </a:gsLst>
                <a:lin ang="5400000" scaled="0"/>
              </a:gradFill>
              <a:latin typeface="+mn-lt"/>
              <a:ea typeface="+mn-ea"/>
              <a:cs typeface="+mn-cs"/>
            </a:endParaRPr>
          </a:p>
        </p:txBody>
      </p:sp>
      <p:sp>
        <p:nvSpPr>
          <p:cNvPr id="12" name="Rectangle 11"/>
          <p:cNvSpPr/>
          <p:nvPr userDrawn="1"/>
        </p:nvSpPr>
        <p:spPr>
          <a:xfrm>
            <a:off x="277132" y="719994"/>
            <a:ext cx="6021387" cy="1277273"/>
          </a:xfrm>
          <a:prstGeom prst="rect">
            <a:avLst/>
          </a:prstGeom>
        </p:spPr>
        <p:txBody>
          <a:bodyPr wrap="square">
            <a:spAutoFit/>
          </a:bodyPr>
          <a:lstStyle/>
          <a:p>
            <a:pPr algn="l">
              <a:lnSpc>
                <a:spcPct val="90000"/>
              </a:lnSpc>
              <a:spcAft>
                <a:spcPts val="600"/>
              </a:spcAft>
            </a:pPr>
            <a:r>
              <a:rPr lang="en-US" sz="4800" b="1" kern="1200" dirty="0" err="1">
                <a:gradFill>
                  <a:gsLst>
                    <a:gs pos="2917">
                      <a:schemeClr val="tx1"/>
                    </a:gs>
                    <a:gs pos="30000">
                      <a:schemeClr val="tx1"/>
                    </a:gs>
                  </a:gsLst>
                  <a:lin ang="5400000" scaled="0"/>
                </a:gradFill>
                <a:latin typeface="+mj-lt"/>
                <a:ea typeface="+mn-ea"/>
                <a:cs typeface="+mn-cs"/>
              </a:rPr>
              <a:t>CloudTech</a:t>
            </a:r>
            <a:endParaRPr lang="en-US" sz="4800" b="1" kern="1200" dirty="0">
              <a:gradFill>
                <a:gsLst>
                  <a:gs pos="2917">
                    <a:schemeClr val="tx1"/>
                  </a:gs>
                  <a:gs pos="30000">
                    <a:schemeClr val="tx1"/>
                  </a:gs>
                </a:gsLst>
                <a:lin ang="5400000" scaled="0"/>
              </a:gradFill>
              <a:latin typeface="+mj-lt"/>
              <a:ea typeface="+mn-ea"/>
              <a:cs typeface="+mn-cs"/>
            </a:endParaRPr>
          </a:p>
          <a:p>
            <a:pPr algn="l">
              <a:lnSpc>
                <a:spcPct val="90000"/>
              </a:lnSpc>
              <a:spcAft>
                <a:spcPts val="600"/>
              </a:spcAft>
            </a:pPr>
            <a:r>
              <a:rPr lang="en-US" sz="3200" b="0" kern="1200" dirty="0">
                <a:gradFill>
                  <a:gsLst>
                    <a:gs pos="2917">
                      <a:schemeClr val="tx1"/>
                    </a:gs>
                    <a:gs pos="30000">
                      <a:schemeClr val="tx1"/>
                    </a:gs>
                  </a:gsLst>
                  <a:lin ang="5400000" scaled="0"/>
                </a:gradFill>
                <a:latin typeface="+mj-lt"/>
                <a:ea typeface="+mn-ea"/>
                <a:cs typeface="+mn-cs"/>
              </a:rPr>
              <a:t>Marrakesh 2016</a:t>
            </a:r>
            <a:endParaRPr lang="en-US" sz="4000" b="0" kern="1200" dirty="0">
              <a:gradFill>
                <a:gsLst>
                  <a:gs pos="2917">
                    <a:schemeClr val="tx1"/>
                  </a:gs>
                  <a:gs pos="30000">
                    <a:schemeClr val="tx1"/>
                  </a:gs>
                </a:gsLst>
                <a:lin ang="5400000" scaled="0"/>
              </a:gradFill>
              <a:latin typeface="+mj-lt"/>
              <a:ea typeface="+mn-ea"/>
              <a:cs typeface="+mn-cs"/>
            </a:endParaRPr>
          </a:p>
        </p:txBody>
      </p:sp>
    </p:spTree>
    <p:extLst>
      <p:ext uri="{BB962C8B-B14F-4D97-AF65-F5344CB8AC3E}">
        <p14:creationId xmlns:p14="http://schemas.microsoft.com/office/powerpoint/2010/main" val="28860535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4" orient="horz" pos="4406" userDrawn="1">
          <p15:clr>
            <a:srgbClr val="C35EA4"/>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9344578"/>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6928305"/>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Wingdings" panose="05000000000000000000" pitchFamily="2" charset="2"/>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Wingdings" panose="05000000000000000000" pitchFamily="2" charset="2"/>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789656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ck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Wingdings" panose="05000000000000000000" pitchFamily="2" charset="2"/>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Wingdings" panose="05000000000000000000" pitchFamily="2" charset="2"/>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9352320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567787" y="6272351"/>
            <a:ext cx="1411107" cy="302280"/>
          </a:xfrm>
          <a:prstGeom prst="rect">
            <a:avLst/>
          </a:prstGeom>
        </p:spPr>
      </p:pic>
      <p:sp>
        <p:nvSpPr>
          <p:cNvPr id="5" name="Text Placeholder 4"/>
          <p:cNvSpPr>
            <a:spLocks noGrp="1"/>
          </p:cNvSpPr>
          <p:nvPr>
            <p:ph type="body" sz="quarter" idx="12" hasCustomPrompt="1"/>
          </p:nvPr>
        </p:nvSpPr>
        <p:spPr>
          <a:xfrm>
            <a:off x="276542" y="3954459"/>
            <a:ext cx="6399212" cy="1830388"/>
          </a:xfrm>
          <a:noFill/>
        </p:spPr>
        <p:txBody>
          <a:bodyPr lIns="146252" tIns="109688" rIns="146252" bIns="109688">
            <a:noAutofit/>
          </a:bodyPr>
          <a:lstStyle>
            <a:lvl1pPr marL="0" indent="0">
              <a:spcBef>
                <a:spcPts val="0"/>
              </a:spcBef>
              <a:buNone/>
              <a:defRPr sz="349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17165"/>
            <a:ext cx="10058336" cy="1837298"/>
          </a:xfrm>
          <a:noFill/>
        </p:spPr>
        <p:txBody>
          <a:bodyPr lIns="146252" tIns="91409" rIns="146252" bIns="91409" anchor="t" anchorCtr="0"/>
          <a:lstStyle>
            <a:lvl1pPr>
              <a:defRPr sz="5899" spc="-101" baseline="0">
                <a:gradFill>
                  <a:gsLst>
                    <a:gs pos="3333">
                      <a:schemeClr val="tx2"/>
                    </a:gs>
                    <a:gs pos="39000">
                      <a:schemeClr val="tx2"/>
                    </a:gs>
                  </a:gsLst>
                  <a:lin ang="5400000" scaled="0"/>
                </a:gradFill>
              </a:defRPr>
            </a:lvl1pPr>
          </a:lstStyle>
          <a:p>
            <a:r>
              <a:rPr lang="en-US" dirty="0"/>
              <a:t>Presentation title</a:t>
            </a:r>
          </a:p>
        </p:txBody>
      </p:sp>
    </p:spTree>
    <p:extLst>
      <p:ext uri="{BB962C8B-B14F-4D97-AF65-F5344CB8AC3E}">
        <p14:creationId xmlns:p14="http://schemas.microsoft.com/office/powerpoint/2010/main" val="213079277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accent1"/>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2" y="3954459"/>
            <a:ext cx="6399212" cy="1830388"/>
          </a:xfrm>
          <a:noFill/>
        </p:spPr>
        <p:txBody>
          <a:bodyPr lIns="146252" tIns="109688" rIns="146252" bIns="109688">
            <a:noAutofit/>
          </a:bodyPr>
          <a:lstStyle>
            <a:lvl1pPr marL="0" indent="0">
              <a:spcBef>
                <a:spcPts val="0"/>
              </a:spcBef>
              <a:buNone/>
              <a:defRPr sz="349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17165"/>
            <a:ext cx="10058336" cy="1837298"/>
          </a:xfrm>
          <a:noFill/>
        </p:spPr>
        <p:txBody>
          <a:bodyPr lIns="146252" tIns="91409" rIns="146252" bIns="91409" anchor="t" anchorCtr="0"/>
          <a:lstStyle>
            <a:lvl1pPr>
              <a:defRPr sz="5899" spc="-101" baseline="0">
                <a:gradFill>
                  <a:gsLst>
                    <a:gs pos="3333">
                      <a:schemeClr val="tx1"/>
                    </a:gs>
                    <a:gs pos="39000">
                      <a:schemeClr val="tx1"/>
                    </a:gs>
                  </a:gsLst>
                  <a:lin ang="5400000" scaled="0"/>
                </a:gradFill>
              </a:defRPr>
            </a:lvl1pPr>
          </a:lstStyle>
          <a:p>
            <a:r>
              <a:rPr lang="en-US" dirty="0"/>
              <a:t>Presentation title</a:t>
            </a:r>
          </a:p>
        </p:txBody>
      </p:sp>
    </p:spTree>
    <p:extLst>
      <p:ext uri="{BB962C8B-B14F-4D97-AF65-F5344CB8AC3E}">
        <p14:creationId xmlns:p14="http://schemas.microsoft.com/office/powerpoint/2010/main" val="34876030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accent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2" y="3954459"/>
            <a:ext cx="6399212" cy="1830388"/>
          </a:xfrm>
          <a:noFill/>
        </p:spPr>
        <p:txBody>
          <a:bodyPr lIns="146252" tIns="109688" rIns="146252" bIns="109688">
            <a:noAutofit/>
          </a:bodyPr>
          <a:lstStyle>
            <a:lvl1pPr marL="0" indent="0">
              <a:spcBef>
                <a:spcPts val="0"/>
              </a:spcBef>
              <a:buNone/>
              <a:defRPr sz="3499" spc="0" baseline="0">
                <a:gradFill>
                  <a:gsLst>
                    <a:gs pos="1250">
                      <a:schemeClr val="bg1">
                        <a:lumMod val="50000"/>
                      </a:schemeClr>
                    </a:gs>
                    <a:gs pos="100000">
                      <a:schemeClr val="bg1">
                        <a:lumMod val="50000"/>
                      </a:schemeClr>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17165"/>
            <a:ext cx="10058336" cy="1837298"/>
          </a:xfrm>
          <a:noFill/>
        </p:spPr>
        <p:txBody>
          <a:bodyPr lIns="146252" tIns="91409" rIns="146252" bIns="91409" anchor="t" anchorCtr="0"/>
          <a:lstStyle>
            <a:lvl1pPr>
              <a:defRPr sz="5899" spc="-101" baseline="0">
                <a:gradFill>
                  <a:gsLst>
                    <a:gs pos="1250">
                      <a:schemeClr val="bg1">
                        <a:lumMod val="50000"/>
                      </a:schemeClr>
                    </a:gs>
                    <a:gs pos="100000">
                      <a:schemeClr val="bg1">
                        <a:lumMod val="50000"/>
                      </a:schemeClr>
                    </a:gs>
                  </a:gsLst>
                  <a:lin ang="5400000" scaled="0"/>
                </a:gradFill>
              </a:defRPr>
            </a:lvl1pPr>
          </a:lstStyle>
          <a:p>
            <a:r>
              <a:rPr lang="en-US" dirty="0"/>
              <a:t>Presentation title</a:t>
            </a:r>
          </a:p>
        </p:txBody>
      </p:sp>
    </p:spTree>
    <p:extLst>
      <p:ext uri="{BB962C8B-B14F-4D97-AF65-F5344CB8AC3E}">
        <p14:creationId xmlns:p14="http://schemas.microsoft.com/office/powerpoint/2010/main" val="33125846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2_Title Slide 3">
    <p:bg>
      <p:bgPr>
        <a:solidFill>
          <a:schemeClr val="accent4"/>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2" y="3954459"/>
            <a:ext cx="6399212" cy="1830388"/>
          </a:xfrm>
          <a:noFill/>
        </p:spPr>
        <p:txBody>
          <a:bodyPr lIns="146252" tIns="109688" rIns="146252" bIns="109688">
            <a:noAutofit/>
          </a:bodyPr>
          <a:lstStyle>
            <a:lvl1pPr marL="0" indent="0">
              <a:spcBef>
                <a:spcPts val="0"/>
              </a:spcBef>
              <a:buNone/>
              <a:defRPr sz="3499" spc="0" baseline="0">
                <a:gradFill>
                  <a:gsLst>
                    <a:gs pos="1250">
                      <a:schemeClr val="bg1">
                        <a:lumMod val="50000"/>
                      </a:schemeClr>
                    </a:gs>
                    <a:gs pos="100000">
                      <a:schemeClr val="bg1">
                        <a:lumMod val="50000"/>
                      </a:schemeClr>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17165"/>
            <a:ext cx="10058336" cy="1837298"/>
          </a:xfrm>
          <a:noFill/>
        </p:spPr>
        <p:txBody>
          <a:bodyPr lIns="146252" tIns="91409" rIns="146252" bIns="91409" anchor="t" anchorCtr="0"/>
          <a:lstStyle>
            <a:lvl1pPr>
              <a:defRPr sz="5899" spc="-101" baseline="0">
                <a:gradFill>
                  <a:gsLst>
                    <a:gs pos="1250">
                      <a:schemeClr val="bg1">
                        <a:lumMod val="50000"/>
                      </a:schemeClr>
                    </a:gs>
                    <a:gs pos="100000">
                      <a:schemeClr val="bg1">
                        <a:lumMod val="50000"/>
                      </a:schemeClr>
                    </a:gs>
                  </a:gsLst>
                  <a:lin ang="5400000" scaled="0"/>
                </a:gradFill>
              </a:defRPr>
            </a:lvl1pPr>
          </a:lstStyle>
          <a:p>
            <a:r>
              <a:rPr lang="en-US" dirty="0"/>
              <a:t>Presentation title</a:t>
            </a:r>
          </a:p>
        </p:txBody>
      </p:sp>
    </p:spTree>
    <p:extLst>
      <p:ext uri="{BB962C8B-B14F-4D97-AF65-F5344CB8AC3E}">
        <p14:creationId xmlns:p14="http://schemas.microsoft.com/office/powerpoint/2010/main" val="4031813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3_Title Slide 3">
    <p:bg>
      <p:bgPr>
        <a:solidFill>
          <a:schemeClr val="accent3"/>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2" y="3954459"/>
            <a:ext cx="6399212" cy="1830388"/>
          </a:xfrm>
          <a:noFill/>
        </p:spPr>
        <p:txBody>
          <a:bodyPr lIns="146252" tIns="109688" rIns="146252" bIns="109688">
            <a:noAutofit/>
          </a:bodyPr>
          <a:lstStyle>
            <a:lvl1pPr marL="0" indent="0">
              <a:spcBef>
                <a:spcPts val="0"/>
              </a:spcBef>
              <a:buNone/>
              <a:defRPr sz="3499" spc="0" baseline="0">
                <a:gradFill>
                  <a:gsLst>
                    <a:gs pos="1250">
                      <a:schemeClr val="bg1">
                        <a:lumMod val="50000"/>
                      </a:schemeClr>
                    </a:gs>
                    <a:gs pos="100000">
                      <a:schemeClr val="bg1">
                        <a:lumMod val="50000"/>
                      </a:schemeClr>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17165"/>
            <a:ext cx="10058336" cy="1837298"/>
          </a:xfrm>
          <a:noFill/>
        </p:spPr>
        <p:txBody>
          <a:bodyPr lIns="146252" tIns="91409" rIns="146252" bIns="91409" anchor="t" anchorCtr="0"/>
          <a:lstStyle>
            <a:lvl1pPr>
              <a:defRPr sz="5899" spc="-101" baseline="0">
                <a:gradFill>
                  <a:gsLst>
                    <a:gs pos="1250">
                      <a:schemeClr val="bg1">
                        <a:lumMod val="50000"/>
                      </a:schemeClr>
                    </a:gs>
                    <a:gs pos="100000">
                      <a:schemeClr val="bg1">
                        <a:lumMod val="50000"/>
                      </a:schemeClr>
                    </a:gs>
                  </a:gsLst>
                  <a:lin ang="5400000" scaled="0"/>
                </a:gradFill>
              </a:defRPr>
            </a:lvl1pPr>
          </a:lstStyle>
          <a:p>
            <a:r>
              <a:rPr lang="en-US" dirty="0"/>
              <a:t>Presentation title</a:t>
            </a:r>
          </a:p>
        </p:txBody>
      </p:sp>
    </p:spTree>
    <p:extLst>
      <p:ext uri="{BB962C8B-B14F-4D97-AF65-F5344CB8AC3E}">
        <p14:creationId xmlns:p14="http://schemas.microsoft.com/office/powerpoint/2010/main" val="10830337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srcRect r="12695"/>
          <a:stretch/>
        </p:blipFill>
        <p:spPr>
          <a:xfrm>
            <a:off x="2" y="365"/>
            <a:ext cx="12436474" cy="6976403"/>
          </a:xfrm>
          <a:prstGeom prst="rect">
            <a:avLst/>
          </a:prstGeom>
        </p:spPr>
      </p:pic>
      <p:sp>
        <p:nvSpPr>
          <p:cNvPr id="8" name="Rectangle 7"/>
          <p:cNvSpPr/>
          <p:nvPr userDrawn="1"/>
        </p:nvSpPr>
        <p:spPr bwMode="gray">
          <a:xfrm>
            <a:off x="274639" y="1211263"/>
            <a:ext cx="7315200" cy="457200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8" tIns="146231" rIns="182788" bIns="146231" numCol="1" spcCol="0" rtlCol="0" fromWordArt="0" anchor="t" anchorCtr="0" forceAA="0" compatLnSpc="1">
            <a:prstTxWarp prst="textNoShape">
              <a:avLst/>
            </a:prstTxWarp>
            <a:noAutofit/>
          </a:bodyPr>
          <a:lstStyle/>
          <a:p>
            <a:pPr algn="ctr" defTabSz="93195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itle 1"/>
          <p:cNvSpPr>
            <a:spLocks noGrp="1"/>
          </p:cNvSpPr>
          <p:nvPr>
            <p:ph type="title" hasCustomPrompt="1"/>
          </p:nvPr>
        </p:nvSpPr>
        <p:spPr bwMode="ltGray">
          <a:xfrm>
            <a:off x="274639" y="1211263"/>
            <a:ext cx="7315200" cy="2286680"/>
          </a:xfrm>
          <a:noFill/>
        </p:spPr>
        <p:txBody>
          <a:bodyPr lIns="146252" tIns="91409" rIns="146252" bIns="91409" anchor="t" anchorCtr="0"/>
          <a:lstStyle>
            <a:lvl1pPr>
              <a:defRPr sz="5899" spc="-101" baseline="0">
                <a:gradFill>
                  <a:gsLst>
                    <a:gs pos="0">
                      <a:srgbClr val="FFFFFF"/>
                    </a:gs>
                    <a:gs pos="100000">
                      <a:srgbClr val="FFFFFF"/>
                    </a:gs>
                  </a:gsLst>
                  <a:lin ang="5400000" scaled="0"/>
                </a:gradFill>
              </a:defRPr>
            </a:lvl1pPr>
          </a:lstStyle>
          <a:p>
            <a:r>
              <a:rPr lang="en-US" dirty="0"/>
              <a:t>Presentation title</a:t>
            </a:r>
          </a:p>
        </p:txBody>
      </p:sp>
      <p:sp>
        <p:nvSpPr>
          <p:cNvPr id="7" name="Text Placeholder 4"/>
          <p:cNvSpPr>
            <a:spLocks noGrp="1"/>
          </p:cNvSpPr>
          <p:nvPr>
            <p:ph type="body" sz="quarter" idx="12" hasCustomPrompt="1"/>
          </p:nvPr>
        </p:nvSpPr>
        <p:spPr bwMode="ltGray">
          <a:xfrm>
            <a:off x="274703" y="3497943"/>
            <a:ext cx="7315200" cy="2285320"/>
          </a:xfrm>
          <a:noFill/>
        </p:spPr>
        <p:txBody>
          <a:bodyPr lIns="146252" tIns="109688" rIns="146252" bIns="109688">
            <a:noAutofit/>
          </a:bodyPr>
          <a:lstStyle>
            <a:lvl1pPr marL="0" indent="0">
              <a:spcBef>
                <a:spcPts val="0"/>
              </a:spcBef>
              <a:buNone/>
              <a:defRPr sz="3299" spc="0" baseline="0">
                <a:gradFill>
                  <a:gsLst>
                    <a:gs pos="1250">
                      <a:srgbClr val="FFFFFF"/>
                    </a:gs>
                    <a:gs pos="99000">
                      <a:srgbClr val="FFFFFF"/>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379012697"/>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auto">
          <a:xfrm>
            <a:off x="274638" y="2125663"/>
            <a:ext cx="8229600" cy="36576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74702" y="2125678"/>
            <a:ext cx="8229536" cy="1828786"/>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8229537" cy="1828007"/>
          </a:xfrm>
          <a:noFill/>
        </p:spPr>
        <p:txBody>
          <a:bodyPr lIns="146304" tIns="109728" rIns="146304" bIns="109728">
            <a:noAutofit/>
          </a:bodyPr>
          <a:lstStyle>
            <a:lvl1pPr marL="0" indent="0">
              <a:spcBef>
                <a:spcPts val="0"/>
              </a:spcBef>
              <a:buNone/>
              <a:defRPr sz="3600" spc="0" baseline="0">
                <a:gradFill>
                  <a:gsLst>
                    <a:gs pos="2917">
                      <a:srgbClr val="FFFFFF"/>
                    </a:gs>
                    <a:gs pos="30000">
                      <a:srgbClr val="FFFFFF"/>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bwMode="invGray">
          <a:xfrm>
            <a:off x="458332" y="6182440"/>
            <a:ext cx="1552931" cy="332660"/>
          </a:xfrm>
          <a:prstGeom prst="rect">
            <a:avLst/>
          </a:prstGeom>
        </p:spPr>
      </p:pic>
      <p:sp>
        <p:nvSpPr>
          <p:cNvPr id="11" name="Rectangle 10"/>
          <p:cNvSpPr/>
          <p:nvPr userDrawn="1"/>
        </p:nvSpPr>
        <p:spPr>
          <a:xfrm>
            <a:off x="2107065" y="6181374"/>
            <a:ext cx="6021387" cy="369332"/>
          </a:xfrm>
          <a:prstGeom prst="rect">
            <a:avLst/>
          </a:prstGeom>
        </p:spPr>
        <p:txBody>
          <a:bodyPr wrap="square">
            <a:spAutoFit/>
          </a:bodyPr>
          <a:lstStyle/>
          <a:p>
            <a:pPr algn="l">
              <a:lnSpc>
                <a:spcPct val="90000"/>
              </a:lnSpc>
              <a:spcAft>
                <a:spcPts val="600"/>
              </a:spcAft>
            </a:pPr>
            <a:r>
              <a:rPr lang="en-US" sz="2000" b="0" kern="1200" dirty="0">
                <a:gradFill>
                  <a:gsLst>
                    <a:gs pos="2917">
                      <a:schemeClr val="tx1"/>
                    </a:gs>
                    <a:gs pos="30000">
                      <a:schemeClr val="tx1"/>
                    </a:gs>
                  </a:gsLst>
                  <a:lin ang="5400000" scaled="0"/>
                </a:gradFill>
                <a:latin typeface="+mn-lt"/>
                <a:ea typeface="+mn-ea"/>
                <a:cs typeface="+mn-cs"/>
              </a:rPr>
              <a:t>|</a:t>
            </a:r>
            <a:r>
              <a:rPr lang="en-US" sz="2000" b="0" kern="1200" baseline="0" dirty="0">
                <a:gradFill>
                  <a:gsLst>
                    <a:gs pos="2917">
                      <a:schemeClr val="tx1"/>
                    </a:gs>
                    <a:gs pos="30000">
                      <a:schemeClr val="tx1"/>
                    </a:gs>
                  </a:gsLst>
                  <a:lin ang="5400000" scaled="0"/>
                </a:gradFill>
                <a:latin typeface="+mn-lt"/>
                <a:ea typeface="+mn-ea"/>
                <a:cs typeface="+mn-cs"/>
              </a:rPr>
              <a:t> Innovation Center Torino</a:t>
            </a:r>
            <a:endParaRPr lang="en-US" sz="1600" b="0" kern="1200" dirty="0">
              <a:gradFill>
                <a:gsLst>
                  <a:gs pos="2917">
                    <a:schemeClr val="tx1"/>
                  </a:gs>
                  <a:gs pos="30000">
                    <a:schemeClr val="tx1"/>
                  </a:gs>
                </a:gsLst>
                <a:lin ang="5400000" scaled="0"/>
              </a:gradFill>
              <a:latin typeface="+mn-lt"/>
              <a:ea typeface="+mn-ea"/>
              <a:cs typeface="+mn-cs"/>
            </a:endParaRPr>
          </a:p>
        </p:txBody>
      </p:sp>
      <p:sp>
        <p:nvSpPr>
          <p:cNvPr id="12" name="Rectangle 11"/>
          <p:cNvSpPr/>
          <p:nvPr userDrawn="1"/>
        </p:nvSpPr>
        <p:spPr>
          <a:xfrm>
            <a:off x="277132" y="719994"/>
            <a:ext cx="6021387" cy="1277273"/>
          </a:xfrm>
          <a:prstGeom prst="rect">
            <a:avLst/>
          </a:prstGeom>
        </p:spPr>
        <p:txBody>
          <a:bodyPr wrap="square">
            <a:spAutoFit/>
          </a:bodyPr>
          <a:lstStyle/>
          <a:p>
            <a:pPr algn="l">
              <a:lnSpc>
                <a:spcPct val="90000"/>
              </a:lnSpc>
              <a:spcAft>
                <a:spcPts val="600"/>
              </a:spcAft>
            </a:pPr>
            <a:r>
              <a:rPr lang="en-US" sz="4800" b="1" kern="1200" dirty="0" err="1">
                <a:gradFill>
                  <a:gsLst>
                    <a:gs pos="2917">
                      <a:schemeClr val="tx1"/>
                    </a:gs>
                    <a:gs pos="30000">
                      <a:schemeClr val="tx1"/>
                    </a:gs>
                  </a:gsLst>
                  <a:lin ang="5400000" scaled="0"/>
                </a:gradFill>
                <a:latin typeface="+mj-lt"/>
                <a:ea typeface="+mn-ea"/>
                <a:cs typeface="+mn-cs"/>
              </a:rPr>
              <a:t>CloudTech</a:t>
            </a:r>
            <a:endParaRPr lang="en-US" sz="4800" b="1" kern="1200" dirty="0">
              <a:gradFill>
                <a:gsLst>
                  <a:gs pos="2917">
                    <a:schemeClr val="tx1"/>
                  </a:gs>
                  <a:gs pos="30000">
                    <a:schemeClr val="tx1"/>
                  </a:gs>
                </a:gsLst>
                <a:lin ang="5400000" scaled="0"/>
              </a:gradFill>
              <a:latin typeface="+mj-lt"/>
              <a:ea typeface="+mn-ea"/>
              <a:cs typeface="+mn-cs"/>
            </a:endParaRPr>
          </a:p>
          <a:p>
            <a:pPr algn="l">
              <a:lnSpc>
                <a:spcPct val="90000"/>
              </a:lnSpc>
              <a:spcAft>
                <a:spcPts val="600"/>
              </a:spcAft>
            </a:pPr>
            <a:r>
              <a:rPr lang="en-US" sz="3200" b="0" kern="1200" dirty="0">
                <a:gradFill>
                  <a:gsLst>
                    <a:gs pos="2917">
                      <a:schemeClr val="tx1"/>
                    </a:gs>
                    <a:gs pos="30000">
                      <a:schemeClr val="tx1"/>
                    </a:gs>
                  </a:gsLst>
                  <a:lin ang="5400000" scaled="0"/>
                </a:gradFill>
                <a:latin typeface="+mj-lt"/>
                <a:ea typeface="+mn-ea"/>
                <a:cs typeface="+mn-cs"/>
              </a:rPr>
              <a:t>Marrakesh 2016</a:t>
            </a:r>
            <a:endParaRPr lang="en-US" sz="4000" b="0" kern="1200" dirty="0">
              <a:gradFill>
                <a:gsLst>
                  <a:gs pos="2917">
                    <a:schemeClr val="tx1"/>
                  </a:gs>
                  <a:gs pos="30000">
                    <a:schemeClr val="tx1"/>
                  </a:gs>
                </a:gsLst>
                <a:lin ang="5400000" scaled="0"/>
              </a:gradFill>
              <a:latin typeface="+mj-lt"/>
              <a:ea typeface="+mn-ea"/>
              <a:cs typeface="+mn-cs"/>
            </a:endParaRPr>
          </a:p>
        </p:txBody>
      </p:sp>
    </p:spTree>
    <p:extLst>
      <p:ext uri="{BB962C8B-B14F-4D97-AF65-F5344CB8AC3E}">
        <p14:creationId xmlns:p14="http://schemas.microsoft.com/office/powerpoint/2010/main" val="134124479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Slide 6 ">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436475" cy="6994525"/>
          </a:xfrm>
          <a:prstGeom prst="rect">
            <a:avLst/>
          </a:prstGeom>
        </p:spPr>
      </p:pic>
      <p:pic>
        <p:nvPicPr>
          <p:cNvPr id="4" name="Pictur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245726" y="6048777"/>
            <a:ext cx="1849308" cy="680256"/>
          </a:xfrm>
          <a:prstGeom prst="rect">
            <a:avLst/>
          </a:prstGeom>
        </p:spPr>
      </p:pic>
      <p:sp>
        <p:nvSpPr>
          <p:cNvPr id="12" name="Rectangle 11"/>
          <p:cNvSpPr/>
          <p:nvPr userDrawn="1"/>
        </p:nvSpPr>
        <p:spPr bwMode="gray">
          <a:xfrm>
            <a:off x="274639" y="1211263"/>
            <a:ext cx="7315200" cy="457200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8" tIns="146231" rIns="182788" bIns="146231" numCol="1" spcCol="0" rtlCol="0" fromWordArt="0" anchor="t" anchorCtr="0" forceAA="0" compatLnSpc="1">
            <a:prstTxWarp prst="textNoShape">
              <a:avLst/>
            </a:prstTxWarp>
            <a:noAutofit/>
          </a:bodyPr>
          <a:lstStyle/>
          <a:p>
            <a:pPr algn="ctr" defTabSz="93195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ltGray">
          <a:xfrm>
            <a:off x="274639" y="1211263"/>
            <a:ext cx="7315200" cy="2286680"/>
          </a:xfrm>
          <a:noFill/>
        </p:spPr>
        <p:txBody>
          <a:bodyPr lIns="146252" tIns="91409" rIns="146252" bIns="91409" anchor="t" anchorCtr="0"/>
          <a:lstStyle>
            <a:lvl1pPr>
              <a:defRPr sz="5899" spc="-101" baseline="0">
                <a:gradFill>
                  <a:gsLst>
                    <a:gs pos="0">
                      <a:srgbClr val="FFFFFF"/>
                    </a:gs>
                    <a:gs pos="100000">
                      <a:srgbClr val="FFFFFF"/>
                    </a:gs>
                  </a:gsLst>
                  <a:lin ang="5400000" scaled="0"/>
                </a:gradFill>
              </a:defRPr>
            </a:lvl1pPr>
          </a:lstStyle>
          <a:p>
            <a:r>
              <a:rPr lang="en-US" dirty="0"/>
              <a:t>Presentation title</a:t>
            </a:r>
          </a:p>
        </p:txBody>
      </p:sp>
      <p:sp>
        <p:nvSpPr>
          <p:cNvPr id="15" name="Text Placeholder 4"/>
          <p:cNvSpPr>
            <a:spLocks noGrp="1"/>
          </p:cNvSpPr>
          <p:nvPr>
            <p:ph type="body" sz="quarter" idx="12" hasCustomPrompt="1"/>
          </p:nvPr>
        </p:nvSpPr>
        <p:spPr bwMode="ltGray">
          <a:xfrm>
            <a:off x="274703" y="3497943"/>
            <a:ext cx="7315200" cy="2285320"/>
          </a:xfrm>
          <a:noFill/>
        </p:spPr>
        <p:txBody>
          <a:bodyPr lIns="146252" tIns="109688" rIns="146252" bIns="109688">
            <a:noAutofit/>
          </a:bodyPr>
          <a:lstStyle>
            <a:lvl1pPr marL="0" indent="0">
              <a:spcBef>
                <a:spcPts val="0"/>
              </a:spcBef>
              <a:buNone/>
              <a:defRPr sz="3299" spc="0" baseline="0">
                <a:gradFill>
                  <a:gsLst>
                    <a:gs pos="1250">
                      <a:srgbClr val="FFFFFF"/>
                    </a:gs>
                    <a:gs pos="99000">
                      <a:srgbClr val="FFFFFF"/>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6960537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4_Title Slide 6 ">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436475" cy="6994525"/>
          </a:xfrm>
          <a:prstGeom prst="rect">
            <a:avLst/>
          </a:prstGeom>
        </p:spPr>
      </p:pic>
      <p:sp>
        <p:nvSpPr>
          <p:cNvPr id="12" name="Rectangle 11"/>
          <p:cNvSpPr/>
          <p:nvPr userDrawn="1"/>
        </p:nvSpPr>
        <p:spPr bwMode="gray">
          <a:xfrm>
            <a:off x="274703" y="1211263"/>
            <a:ext cx="7315200" cy="4572000"/>
          </a:xfrm>
          <a:prstGeom prst="rect">
            <a:avLst/>
          </a:prstGeom>
          <a:solidFill>
            <a:schemeClr val="accent3">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8" tIns="146231" rIns="182788" bIns="146231" numCol="1" spcCol="0" rtlCol="0" fromWordArt="0" anchor="t" anchorCtr="0" forceAA="0" compatLnSpc="1">
            <a:prstTxWarp prst="textNoShape">
              <a:avLst/>
            </a:prstTxWarp>
            <a:noAutofit/>
          </a:bodyPr>
          <a:lstStyle/>
          <a:p>
            <a:pPr algn="ctr" defTabSz="93195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black">
          <a:xfrm>
            <a:off x="274639" y="1211268"/>
            <a:ext cx="7315200" cy="2249719"/>
          </a:xfrm>
          <a:noFill/>
        </p:spPr>
        <p:txBody>
          <a:bodyPr lIns="146252" tIns="91409" rIns="146252" bIns="91409" anchor="t" anchorCtr="0"/>
          <a:lstStyle>
            <a:lvl1pPr>
              <a:defRPr sz="5899" spc="-101" baseline="0">
                <a:gradFill>
                  <a:gsLst>
                    <a:gs pos="0">
                      <a:schemeClr val="tx1">
                        <a:lumMod val="50000"/>
                      </a:schemeClr>
                    </a:gs>
                    <a:gs pos="100000">
                      <a:schemeClr val="tx1">
                        <a:lumMod val="50000"/>
                      </a:schemeClr>
                    </a:gs>
                  </a:gsLst>
                  <a:lin ang="5400000" scaled="0"/>
                </a:gradFill>
              </a:defRPr>
            </a:lvl1pPr>
          </a:lstStyle>
          <a:p>
            <a:r>
              <a:rPr lang="en-US" dirty="0"/>
              <a:t>Presentation title</a:t>
            </a:r>
          </a:p>
        </p:txBody>
      </p:sp>
      <p:sp>
        <p:nvSpPr>
          <p:cNvPr id="15" name="Text Placeholder 4"/>
          <p:cNvSpPr>
            <a:spLocks noGrp="1"/>
          </p:cNvSpPr>
          <p:nvPr>
            <p:ph type="body" sz="quarter" idx="12" hasCustomPrompt="1"/>
          </p:nvPr>
        </p:nvSpPr>
        <p:spPr bwMode="black">
          <a:xfrm>
            <a:off x="274703" y="3483434"/>
            <a:ext cx="7315200" cy="2277387"/>
          </a:xfrm>
          <a:noFill/>
        </p:spPr>
        <p:txBody>
          <a:bodyPr lIns="146252" tIns="109688" rIns="146252" bIns="109688">
            <a:noAutofit/>
          </a:bodyPr>
          <a:lstStyle>
            <a:lvl1pPr marL="0" indent="0">
              <a:spcBef>
                <a:spcPts val="0"/>
              </a:spcBef>
              <a:buNone/>
              <a:defRPr sz="3299" spc="0" baseline="0">
                <a:gradFill>
                  <a:gsLst>
                    <a:gs pos="0">
                      <a:schemeClr val="tx1">
                        <a:lumMod val="50000"/>
                      </a:schemeClr>
                    </a:gs>
                    <a:gs pos="100000">
                      <a:schemeClr val="tx1">
                        <a:lumMod val="50000"/>
                      </a:schemeClr>
                    </a:gs>
                  </a:gsLst>
                  <a:lin ang="5400000" scaled="0"/>
                </a:gradFill>
                <a:latin typeface="+mj-lt"/>
              </a:defRPr>
            </a:lvl1pPr>
          </a:lstStyle>
          <a:p>
            <a:pPr lvl="0"/>
            <a:r>
              <a:rPr lang="en-US" dirty="0"/>
              <a:t>Speaker Name</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245726" y="6048777"/>
            <a:ext cx="1849308" cy="680256"/>
          </a:xfrm>
          <a:prstGeom prst="rect">
            <a:avLst/>
          </a:prstGeom>
        </p:spPr>
      </p:pic>
    </p:spTree>
    <p:extLst>
      <p:ext uri="{BB962C8B-B14F-4D97-AF65-F5344CB8AC3E}">
        <p14:creationId xmlns:p14="http://schemas.microsoft.com/office/powerpoint/2010/main" val="367656907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r="-3"/>
          <a:stretch/>
        </p:blipFill>
        <p:spPr>
          <a:xfrm flipH="1">
            <a:off x="-2" y="0"/>
            <a:ext cx="12436476" cy="6994525"/>
          </a:xfrm>
          <a:prstGeom prst="rect">
            <a:avLst/>
          </a:prstGeom>
        </p:spPr>
      </p:pic>
      <p:sp>
        <p:nvSpPr>
          <p:cNvPr id="13" name="Rectangle 12"/>
          <p:cNvSpPr/>
          <p:nvPr userDrawn="1"/>
        </p:nvSpPr>
        <p:spPr bwMode="gray">
          <a:xfrm>
            <a:off x="274703" y="2125637"/>
            <a:ext cx="7315200" cy="365760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8" tIns="146231" rIns="182788" bIns="146231" numCol="1" spcCol="0" rtlCol="0" fromWordArt="0" anchor="t" anchorCtr="0" forceAA="0" compatLnSpc="1">
            <a:prstTxWarp prst="textNoShape">
              <a:avLst/>
            </a:prstTxWarp>
            <a:noAutofit/>
          </a:bodyPr>
          <a:lstStyle/>
          <a:p>
            <a:pPr algn="ctr" defTabSz="93195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ltGray">
          <a:xfrm>
            <a:off x="274703" y="2123899"/>
            <a:ext cx="7315200" cy="1830538"/>
          </a:xfrm>
          <a:noFill/>
        </p:spPr>
        <p:txBody>
          <a:bodyPr lIns="146252" tIns="91409" rIns="146252" bIns="91409" anchor="t" anchorCtr="0"/>
          <a:lstStyle>
            <a:lvl1pPr>
              <a:defRPr sz="5299" spc="-101" baseline="0">
                <a:gradFill>
                  <a:gsLst>
                    <a:gs pos="5833">
                      <a:srgbClr val="FFFFFF"/>
                    </a:gs>
                    <a:gs pos="18000">
                      <a:srgbClr val="FFFFFF"/>
                    </a:gs>
                  </a:gsLst>
                  <a:lin ang="5400000" scaled="0"/>
                </a:gradFill>
              </a:defRPr>
            </a:lvl1pPr>
          </a:lstStyle>
          <a:p>
            <a:r>
              <a:rPr lang="en-US" dirty="0"/>
              <a:t>Presentation title</a:t>
            </a:r>
          </a:p>
        </p:txBody>
      </p:sp>
      <p:sp>
        <p:nvSpPr>
          <p:cNvPr id="15" name="Text Placeholder 2"/>
          <p:cNvSpPr>
            <a:spLocks noGrp="1"/>
          </p:cNvSpPr>
          <p:nvPr>
            <p:ph type="body" sz="quarter" idx="14"/>
          </p:nvPr>
        </p:nvSpPr>
        <p:spPr bwMode="ltGray">
          <a:xfrm>
            <a:off x="274703" y="3954446"/>
            <a:ext cx="7315200" cy="1825625"/>
          </a:xfrm>
        </p:spPr>
        <p:txBody>
          <a:bodyPr tIns="109688" bIns="109688">
            <a:noAutofit/>
          </a:bodyPr>
          <a:lstStyle>
            <a:lvl1pPr marL="0" indent="0">
              <a:spcBef>
                <a:spcPts val="0"/>
              </a:spcBef>
              <a:buNone/>
              <a:defRPr sz="3299">
                <a:gradFill>
                  <a:gsLst>
                    <a:gs pos="1250">
                      <a:srgbClr val="FFFFFF"/>
                    </a:gs>
                    <a:gs pos="99000">
                      <a:srgbClr val="FFFFFF"/>
                    </a:gs>
                  </a:gsLst>
                  <a:lin ang="5400000" scaled="0"/>
                </a:gradFill>
              </a:defRPr>
            </a:lvl1pPr>
          </a:lstStyle>
          <a:p>
            <a:pPr lvl="0"/>
            <a:r>
              <a:rPr lang="en-US"/>
              <a:t>Click to edit Master text styles</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245726" y="6048777"/>
            <a:ext cx="1849308" cy="680256"/>
          </a:xfrm>
          <a:prstGeom prst="rect">
            <a:avLst/>
          </a:prstGeom>
        </p:spPr>
      </p:pic>
    </p:spTree>
    <p:extLst>
      <p:ext uri="{BB962C8B-B14F-4D97-AF65-F5344CB8AC3E}">
        <p14:creationId xmlns:p14="http://schemas.microsoft.com/office/powerpoint/2010/main" val="420002041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2_Title Slide 7">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r="-3"/>
          <a:stretch/>
        </p:blipFill>
        <p:spPr>
          <a:xfrm flipH="1">
            <a:off x="-2" y="0"/>
            <a:ext cx="12436476" cy="6994525"/>
          </a:xfrm>
          <a:prstGeom prst="rect">
            <a:avLst/>
          </a:prstGeom>
        </p:spPr>
      </p:pic>
      <p:sp>
        <p:nvSpPr>
          <p:cNvPr id="13" name="Rectangle 12"/>
          <p:cNvSpPr/>
          <p:nvPr userDrawn="1"/>
        </p:nvSpPr>
        <p:spPr bwMode="gray">
          <a:xfrm>
            <a:off x="274703" y="2125637"/>
            <a:ext cx="7315200" cy="3657600"/>
          </a:xfrm>
          <a:prstGeom prst="rect">
            <a:avLst/>
          </a:prstGeom>
          <a:solidFill>
            <a:schemeClr val="accent3">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8" tIns="146231" rIns="182788" bIns="146231" numCol="1" spcCol="0" rtlCol="0" fromWordArt="0" anchor="t" anchorCtr="0" forceAA="0" compatLnSpc="1">
            <a:prstTxWarp prst="textNoShape">
              <a:avLst/>
            </a:prstTxWarp>
            <a:noAutofit/>
          </a:bodyPr>
          <a:lstStyle/>
          <a:p>
            <a:pPr algn="ctr" defTabSz="93195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black">
          <a:xfrm>
            <a:off x="274703" y="2123899"/>
            <a:ext cx="7315200" cy="1830538"/>
          </a:xfrm>
          <a:noFill/>
        </p:spPr>
        <p:txBody>
          <a:bodyPr lIns="146252" tIns="91409" rIns="146252" bIns="91409" anchor="t" anchorCtr="0"/>
          <a:lstStyle>
            <a:lvl1pPr>
              <a:defRPr sz="5299" spc="-101" baseline="0">
                <a:gradFill>
                  <a:gsLst>
                    <a:gs pos="2917">
                      <a:schemeClr val="tx1">
                        <a:lumMod val="50000"/>
                      </a:schemeClr>
                    </a:gs>
                    <a:gs pos="100000">
                      <a:schemeClr val="tx1">
                        <a:lumMod val="50000"/>
                      </a:schemeClr>
                    </a:gs>
                  </a:gsLst>
                  <a:lin ang="5400000" scaled="0"/>
                </a:gradFill>
              </a:defRPr>
            </a:lvl1pPr>
          </a:lstStyle>
          <a:p>
            <a:r>
              <a:rPr lang="en-US" dirty="0"/>
              <a:t>Presentation title</a:t>
            </a:r>
          </a:p>
        </p:txBody>
      </p:sp>
      <p:sp>
        <p:nvSpPr>
          <p:cNvPr id="15" name="Text Placeholder 2"/>
          <p:cNvSpPr>
            <a:spLocks noGrp="1"/>
          </p:cNvSpPr>
          <p:nvPr>
            <p:ph type="body" sz="quarter" idx="14"/>
          </p:nvPr>
        </p:nvSpPr>
        <p:spPr bwMode="black">
          <a:xfrm>
            <a:off x="274703" y="3954446"/>
            <a:ext cx="7315200" cy="1825625"/>
          </a:xfrm>
        </p:spPr>
        <p:txBody>
          <a:bodyPr tIns="109688" bIns="109688">
            <a:noAutofit/>
          </a:bodyPr>
          <a:lstStyle>
            <a:lvl1pPr marL="0" indent="0">
              <a:spcBef>
                <a:spcPts val="0"/>
              </a:spcBef>
              <a:buNone/>
              <a:defRPr sz="3299">
                <a:gradFill>
                  <a:gsLst>
                    <a:gs pos="2917">
                      <a:schemeClr val="tx1">
                        <a:lumMod val="50000"/>
                      </a:schemeClr>
                    </a:gs>
                    <a:gs pos="100000">
                      <a:schemeClr val="tx1">
                        <a:lumMod val="50000"/>
                      </a:schemeClr>
                    </a:gs>
                  </a:gsLst>
                  <a:lin ang="5400000" scaled="0"/>
                </a:gradFill>
              </a:defRPr>
            </a:lvl1pPr>
          </a:lstStyle>
          <a:p>
            <a:pPr lvl="0"/>
            <a:r>
              <a:rPr lang="en-US"/>
              <a:t>Click to edit Master text styles</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245726" y="6048777"/>
            <a:ext cx="1849308" cy="680256"/>
          </a:xfrm>
          <a:prstGeom prst="rect">
            <a:avLst/>
          </a:prstGeom>
        </p:spPr>
      </p:pic>
    </p:spTree>
    <p:extLst>
      <p:ext uri="{BB962C8B-B14F-4D97-AF65-F5344CB8AC3E}">
        <p14:creationId xmlns:p14="http://schemas.microsoft.com/office/powerpoint/2010/main" val="38869855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1172"/>
            <a:ext cx="12436475" cy="6992181"/>
          </a:xfrm>
          <a:prstGeom prst="rect">
            <a:avLst/>
          </a:prstGeom>
        </p:spPr>
      </p:pic>
      <p:pic>
        <p:nvPicPr>
          <p:cNvPr id="14" name="Picture 1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39839" y="6048777"/>
            <a:ext cx="1849308" cy="680256"/>
          </a:xfrm>
          <a:prstGeom prst="rect">
            <a:avLst/>
          </a:prstGeom>
        </p:spPr>
      </p:pic>
      <p:sp>
        <p:nvSpPr>
          <p:cNvPr id="10" name="Rectangle 9"/>
          <p:cNvSpPr/>
          <p:nvPr userDrawn="1"/>
        </p:nvSpPr>
        <p:spPr bwMode="gray">
          <a:xfrm>
            <a:off x="274703" y="1211262"/>
            <a:ext cx="7315200" cy="365760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8" tIns="146231" rIns="182788" bIns="146231" numCol="1" spcCol="0" rtlCol="0" fromWordArt="0" anchor="t" anchorCtr="0" forceAA="0" compatLnSpc="1">
            <a:prstTxWarp prst="textNoShape">
              <a:avLst/>
            </a:prstTxWarp>
            <a:noAutofit/>
          </a:bodyPr>
          <a:lstStyle/>
          <a:p>
            <a:pPr algn="ctr" defTabSz="93195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Title 1"/>
          <p:cNvSpPr>
            <a:spLocks noGrp="1"/>
          </p:cNvSpPr>
          <p:nvPr>
            <p:ph type="title" hasCustomPrompt="1"/>
          </p:nvPr>
        </p:nvSpPr>
        <p:spPr bwMode="ltGray">
          <a:xfrm>
            <a:off x="274639" y="1211263"/>
            <a:ext cx="7315200" cy="1828804"/>
          </a:xfrm>
          <a:noFill/>
        </p:spPr>
        <p:txBody>
          <a:bodyPr lIns="146252" tIns="91409" rIns="146252" bIns="91409" anchor="t" anchorCtr="0"/>
          <a:lstStyle>
            <a:lvl1pPr>
              <a:defRPr sz="5899" spc="-101" baseline="0">
                <a:gradFill>
                  <a:gsLst>
                    <a:gs pos="0">
                      <a:srgbClr val="FFFFFF"/>
                    </a:gs>
                    <a:gs pos="100000">
                      <a:srgbClr val="FFFFFF"/>
                    </a:gs>
                  </a:gsLst>
                  <a:lin ang="5400000" scaled="0"/>
                </a:gradFill>
              </a:defRPr>
            </a:lvl1pPr>
          </a:lstStyle>
          <a:p>
            <a:r>
              <a:rPr lang="en-US" dirty="0"/>
              <a:t>Presentation title</a:t>
            </a:r>
          </a:p>
        </p:txBody>
      </p:sp>
      <p:sp>
        <p:nvSpPr>
          <p:cNvPr id="12" name="Text Placeholder 4"/>
          <p:cNvSpPr>
            <a:spLocks noGrp="1"/>
          </p:cNvSpPr>
          <p:nvPr>
            <p:ph type="body" sz="quarter" idx="12" hasCustomPrompt="1"/>
          </p:nvPr>
        </p:nvSpPr>
        <p:spPr bwMode="ltGray">
          <a:xfrm>
            <a:off x="274703" y="3030538"/>
            <a:ext cx="7315200" cy="1830388"/>
          </a:xfrm>
          <a:noFill/>
        </p:spPr>
        <p:txBody>
          <a:bodyPr lIns="146252" tIns="109688" rIns="146252" bIns="109688">
            <a:noAutofit/>
          </a:bodyPr>
          <a:lstStyle>
            <a:lvl1pPr marL="0" indent="0">
              <a:spcBef>
                <a:spcPts val="0"/>
              </a:spcBef>
              <a:buNone/>
              <a:defRPr sz="3299" spc="0" baseline="0">
                <a:gradFill>
                  <a:gsLst>
                    <a:gs pos="1250">
                      <a:srgbClr val="FFFFFF"/>
                    </a:gs>
                    <a:gs pos="99000">
                      <a:srgbClr val="FFFFFF"/>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07537114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3_Title Slide 8">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1172"/>
            <a:ext cx="12436475" cy="6992181"/>
          </a:xfrm>
          <a:prstGeom prst="rect">
            <a:avLst/>
          </a:prstGeom>
        </p:spPr>
      </p:pic>
      <p:sp>
        <p:nvSpPr>
          <p:cNvPr id="10" name="Rectangle 9"/>
          <p:cNvSpPr/>
          <p:nvPr userDrawn="1"/>
        </p:nvSpPr>
        <p:spPr bwMode="gray">
          <a:xfrm>
            <a:off x="274703" y="1211262"/>
            <a:ext cx="7315200" cy="3657600"/>
          </a:xfrm>
          <a:prstGeom prst="rect">
            <a:avLst/>
          </a:prstGeom>
          <a:solidFill>
            <a:schemeClr val="accent3">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8" tIns="146231" rIns="182788" bIns="146231" numCol="1" spcCol="0" rtlCol="0" fromWordArt="0" anchor="t" anchorCtr="0" forceAA="0" compatLnSpc="1">
            <a:prstTxWarp prst="textNoShape">
              <a:avLst/>
            </a:prstTxWarp>
            <a:noAutofit/>
          </a:bodyPr>
          <a:lstStyle/>
          <a:p>
            <a:pPr algn="ctr" defTabSz="93195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Title 1"/>
          <p:cNvSpPr>
            <a:spLocks noGrp="1"/>
          </p:cNvSpPr>
          <p:nvPr>
            <p:ph type="title" hasCustomPrompt="1"/>
          </p:nvPr>
        </p:nvSpPr>
        <p:spPr bwMode="black">
          <a:xfrm>
            <a:off x="274639" y="1211263"/>
            <a:ext cx="7315200" cy="1828804"/>
          </a:xfrm>
          <a:noFill/>
        </p:spPr>
        <p:txBody>
          <a:bodyPr lIns="146252" tIns="91409" rIns="146252" bIns="91409" anchor="t" anchorCtr="0"/>
          <a:lstStyle>
            <a:lvl1pPr>
              <a:defRPr sz="5899" spc="-101" baseline="0">
                <a:gradFill>
                  <a:gsLst>
                    <a:gs pos="2917">
                      <a:schemeClr val="tx1">
                        <a:lumMod val="50000"/>
                      </a:schemeClr>
                    </a:gs>
                    <a:gs pos="100000">
                      <a:schemeClr val="tx1">
                        <a:lumMod val="50000"/>
                      </a:schemeClr>
                    </a:gs>
                  </a:gsLst>
                  <a:lin ang="5400000" scaled="0"/>
                </a:gradFill>
              </a:defRPr>
            </a:lvl1pPr>
          </a:lstStyle>
          <a:p>
            <a:r>
              <a:rPr lang="en-US" dirty="0"/>
              <a:t>Presentation title</a:t>
            </a:r>
          </a:p>
        </p:txBody>
      </p:sp>
      <p:sp>
        <p:nvSpPr>
          <p:cNvPr id="12" name="Text Placeholder 4"/>
          <p:cNvSpPr>
            <a:spLocks noGrp="1"/>
          </p:cNvSpPr>
          <p:nvPr>
            <p:ph type="body" sz="quarter" idx="12" hasCustomPrompt="1"/>
          </p:nvPr>
        </p:nvSpPr>
        <p:spPr bwMode="black">
          <a:xfrm>
            <a:off x="274703" y="3030538"/>
            <a:ext cx="7315200" cy="1830388"/>
          </a:xfrm>
          <a:noFill/>
        </p:spPr>
        <p:txBody>
          <a:bodyPr lIns="146252" tIns="109688" rIns="146252" bIns="109688">
            <a:noAutofit/>
          </a:bodyPr>
          <a:lstStyle>
            <a:lvl1pPr marL="0" indent="0">
              <a:spcBef>
                <a:spcPts val="0"/>
              </a:spcBef>
              <a:buNone/>
              <a:defRPr sz="3299" spc="0" baseline="0">
                <a:gradFill>
                  <a:gsLst>
                    <a:gs pos="2917">
                      <a:schemeClr val="tx1">
                        <a:lumMod val="50000"/>
                      </a:schemeClr>
                    </a:gs>
                    <a:gs pos="100000">
                      <a:schemeClr val="tx1">
                        <a:lumMod val="50000"/>
                      </a:schemeClr>
                    </a:gs>
                  </a:gsLst>
                  <a:lin ang="5400000" scaled="0"/>
                </a:gradFill>
                <a:latin typeface="+mj-lt"/>
              </a:defRPr>
            </a:lvl1pPr>
          </a:lstStyle>
          <a:p>
            <a:pPr lvl="0"/>
            <a:r>
              <a:rPr lang="en-US" dirty="0"/>
              <a:t>Speaker Name</a:t>
            </a:r>
          </a:p>
        </p:txBody>
      </p:sp>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39839" y="6048777"/>
            <a:ext cx="1849308" cy="680256"/>
          </a:xfrm>
          <a:prstGeom prst="rect">
            <a:avLst/>
          </a:prstGeom>
        </p:spPr>
      </p:pic>
    </p:spTree>
    <p:extLst>
      <p:ext uri="{BB962C8B-B14F-4D97-AF65-F5344CB8AC3E}">
        <p14:creationId xmlns:p14="http://schemas.microsoft.com/office/powerpoint/2010/main" val="386885297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ltGray">
          <a:xfrm>
            <a:off x="274702" y="1211287"/>
            <a:ext cx="10058336" cy="27431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8" tIns="146231" rIns="182788" bIns="146231" numCol="1" spcCol="0" rtlCol="0" fromWordArt="0" anchor="t" anchorCtr="0" forceAA="0" compatLnSpc="1">
            <a:prstTxWarp prst="textNoShape">
              <a:avLst/>
            </a:prstTxWarp>
            <a:noAutofit/>
          </a:bodyPr>
          <a:lstStyle/>
          <a:p>
            <a:pPr algn="ctr" defTabSz="93195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bwMode="auto">
          <a:xfrm>
            <a:off x="274639" y="1209975"/>
            <a:ext cx="10056812" cy="2751698"/>
          </a:xfrm>
          <a:noFill/>
        </p:spPr>
        <p:txBody>
          <a:bodyPr tIns="91409" bIns="91409" anchor="t" anchorCtr="0"/>
          <a:lstStyle>
            <a:lvl1pPr>
              <a:defRPr sz="7198" spc="-101"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41" y="3954468"/>
            <a:ext cx="10058400" cy="1829593"/>
          </a:xfrm>
          <a:noFill/>
        </p:spPr>
        <p:txBody>
          <a:bodyPr lIns="182814" tIns="146252" rIns="182814" bIns="146252">
            <a:noAutofit/>
          </a:bodyPr>
          <a:lstStyle>
            <a:lvl1pPr marL="0" indent="0">
              <a:spcBef>
                <a:spcPts val="0"/>
              </a:spcBef>
              <a:buNone/>
              <a:defRPr sz="3499"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64699113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ltGray">
          <a:xfrm>
            <a:off x="274702" y="1211287"/>
            <a:ext cx="10058336" cy="274317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8" tIns="146231" rIns="182788" bIns="146231" numCol="1" spcCol="0" rtlCol="0" fromWordArt="0" anchor="t" anchorCtr="0" forceAA="0" compatLnSpc="1">
            <a:prstTxWarp prst="textNoShape">
              <a:avLst/>
            </a:prstTxWarp>
            <a:noAutofit/>
          </a:bodyPr>
          <a:lstStyle/>
          <a:p>
            <a:pPr algn="ctr" defTabSz="931954" fontAlgn="base">
              <a:lnSpc>
                <a:spcPct val="90000"/>
              </a:lnSpc>
              <a:spcBef>
                <a:spcPct val="0"/>
              </a:spcBef>
              <a:spcAft>
                <a:spcPct val="0"/>
              </a:spcAft>
            </a:pPr>
            <a:endParaRPr lang="en-US" sz="2400" dirty="0" err="1">
              <a:gradFill>
                <a:gsLst>
                  <a:gs pos="0">
                    <a:schemeClr val="bg1">
                      <a:lumMod val="50000"/>
                    </a:schemeClr>
                  </a:gs>
                  <a:gs pos="100000">
                    <a:schemeClr val="bg1">
                      <a:lumMod val="50000"/>
                    </a:schemeClr>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5"/>
            <a:ext cx="10056812" cy="2751698"/>
          </a:xfrm>
          <a:noFill/>
        </p:spPr>
        <p:txBody>
          <a:bodyPr tIns="91409" bIns="91409" anchor="t" anchorCtr="0"/>
          <a:lstStyle>
            <a:lvl1pPr>
              <a:defRPr sz="7198" spc="-101" baseline="0">
                <a:gradFill>
                  <a:gsLst>
                    <a:gs pos="5833">
                      <a:schemeClr val="bg1">
                        <a:lumMod val="50000"/>
                      </a:schemeClr>
                    </a:gs>
                    <a:gs pos="100000">
                      <a:schemeClr val="bg1">
                        <a:lumMod val="50000"/>
                      </a:schemeClr>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41" y="3954468"/>
            <a:ext cx="10058400" cy="1829593"/>
          </a:xfrm>
          <a:noFill/>
        </p:spPr>
        <p:txBody>
          <a:bodyPr lIns="182814" tIns="146252" rIns="182814" bIns="146252">
            <a:noAutofit/>
          </a:bodyPr>
          <a:lstStyle>
            <a:lvl1pPr marL="0" indent="0">
              <a:spcBef>
                <a:spcPts val="0"/>
              </a:spcBef>
              <a:buNone/>
              <a:defRPr sz="3499"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7789399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ltGray">
          <a:xfrm>
            <a:off x="274702" y="1211287"/>
            <a:ext cx="10058336" cy="274317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8" tIns="146231" rIns="182788" bIns="146231" numCol="1" spcCol="0" rtlCol="0" fromWordArt="0" anchor="t" anchorCtr="0" forceAA="0" compatLnSpc="1">
            <a:prstTxWarp prst="textNoShape">
              <a:avLst/>
            </a:prstTxWarp>
            <a:noAutofit/>
          </a:bodyPr>
          <a:lstStyle/>
          <a:p>
            <a:pPr algn="ctr" defTabSz="93195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5"/>
            <a:ext cx="10056812" cy="2751698"/>
          </a:xfrm>
          <a:noFill/>
        </p:spPr>
        <p:txBody>
          <a:bodyPr tIns="91409" bIns="91409" anchor="t" anchorCtr="0"/>
          <a:lstStyle>
            <a:lvl1pPr>
              <a:defRPr sz="7198" spc="-101" baseline="0">
                <a:gradFill>
                  <a:gsLst>
                    <a:gs pos="5833">
                      <a:schemeClr val="tx1">
                        <a:lumMod val="50000"/>
                      </a:schemeClr>
                    </a:gs>
                    <a:gs pos="100000">
                      <a:schemeClr val="tx1">
                        <a:lumMod val="50000"/>
                      </a:schemeClr>
                    </a:gs>
                  </a:gsLst>
                  <a:lin ang="5400000" scaled="0"/>
                </a:gradFill>
              </a:defRPr>
            </a:lvl1pPr>
          </a:lstStyle>
          <a:p>
            <a:r>
              <a:rPr lang="en-US" dirty="0"/>
              <a:t>Video title</a:t>
            </a:r>
          </a:p>
        </p:txBody>
      </p:sp>
    </p:spTree>
    <p:extLst>
      <p:ext uri="{BB962C8B-B14F-4D97-AF65-F5344CB8AC3E}">
        <p14:creationId xmlns:p14="http://schemas.microsoft.com/office/powerpoint/2010/main" val="141506787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_Video slide">
    <p:spTree>
      <p:nvGrpSpPr>
        <p:cNvPr id="1" name=""/>
        <p:cNvGrpSpPr/>
        <p:nvPr/>
      </p:nvGrpSpPr>
      <p:grpSpPr>
        <a:xfrm>
          <a:off x="0" y="0"/>
          <a:ext cx="0" cy="0"/>
          <a:chOff x="0" y="0"/>
          <a:chExt cx="0" cy="0"/>
        </a:xfrm>
      </p:grpSpPr>
      <p:sp>
        <p:nvSpPr>
          <p:cNvPr id="4" name="Rectangle 3"/>
          <p:cNvSpPr/>
          <p:nvPr userDrawn="1"/>
        </p:nvSpPr>
        <p:spPr bwMode="ltGray">
          <a:xfrm>
            <a:off x="274702" y="1211287"/>
            <a:ext cx="10058336" cy="274317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8" tIns="146231" rIns="182788" bIns="146231" numCol="1" spcCol="0" rtlCol="0" fromWordArt="0" anchor="t" anchorCtr="0" forceAA="0" compatLnSpc="1">
            <a:prstTxWarp prst="textNoShape">
              <a:avLst/>
            </a:prstTxWarp>
            <a:noAutofit/>
          </a:bodyPr>
          <a:lstStyle/>
          <a:p>
            <a:pPr algn="ctr" defTabSz="93195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5"/>
            <a:ext cx="10056812" cy="2751698"/>
          </a:xfrm>
          <a:noFill/>
        </p:spPr>
        <p:txBody>
          <a:bodyPr tIns="91409" bIns="91409" anchor="t" anchorCtr="0"/>
          <a:lstStyle>
            <a:lvl1pPr>
              <a:defRPr sz="7198" spc="-101" baseline="0">
                <a:gradFill>
                  <a:gsLst>
                    <a:gs pos="5833">
                      <a:schemeClr val="tx1">
                        <a:lumMod val="50000"/>
                      </a:schemeClr>
                    </a:gs>
                    <a:gs pos="100000">
                      <a:schemeClr val="tx1">
                        <a:lumMod val="50000"/>
                      </a:schemeClr>
                    </a:gs>
                  </a:gsLst>
                  <a:lin ang="5400000" scaled="0"/>
                </a:gradFill>
              </a:defRPr>
            </a:lvl1pPr>
          </a:lstStyle>
          <a:p>
            <a:r>
              <a:rPr lang="en-US" dirty="0"/>
              <a:t>Video title</a:t>
            </a:r>
          </a:p>
        </p:txBody>
      </p:sp>
    </p:spTree>
    <p:extLst>
      <p:ext uri="{BB962C8B-B14F-4D97-AF65-F5344CB8AC3E}">
        <p14:creationId xmlns:p14="http://schemas.microsoft.com/office/powerpoint/2010/main" val="378784483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emo slide">
    <p:bg bwMode="auto">
      <p:bgPr>
        <a:solidFill>
          <a:schemeClr val="bg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8229599"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8229589" cy="1829593"/>
          </a:xfrm>
          <a:noFill/>
        </p:spPr>
        <p:txBody>
          <a:bodyPr lIns="182880" tIns="146304" rIns="182880" bIns="146304">
            <a:noAutofit/>
          </a:bodyPr>
          <a:lstStyle>
            <a:lvl1pPr marL="0" indent="0">
              <a:spcBef>
                <a:spcPts val="0"/>
              </a:spcBef>
              <a:buNone/>
              <a:defRPr sz="3600" spc="0" baseline="0">
                <a:gradFill>
                  <a:gsLst>
                    <a:gs pos="0">
                      <a:srgbClr val="FFFFFF"/>
                    </a:gs>
                    <a:gs pos="100000">
                      <a:srgbClr val="FFFFFF"/>
                    </a:gs>
                  </a:gsLst>
                  <a:lin ang="5400000" scaled="0"/>
                </a:gradFill>
                <a:latin typeface="+mj-lt"/>
              </a:defRPr>
            </a:lvl1pPr>
          </a:lstStyle>
          <a:p>
            <a:pPr lvl="0"/>
            <a:r>
              <a:rPr lang="en-US" dirty="0"/>
              <a:t>Speaker Name</a:t>
            </a:r>
          </a:p>
        </p:txBody>
      </p:sp>
      <p:sp>
        <p:nvSpPr>
          <p:cNvPr id="6" name="Rectangle 5"/>
          <p:cNvSpPr/>
          <p:nvPr userDrawn="1"/>
        </p:nvSpPr>
        <p:spPr>
          <a:xfrm>
            <a:off x="9037637" y="81357"/>
            <a:ext cx="6021387" cy="1277273"/>
          </a:xfrm>
          <a:prstGeom prst="rect">
            <a:avLst/>
          </a:prstGeom>
        </p:spPr>
        <p:txBody>
          <a:bodyPr wrap="square">
            <a:spAutoFit/>
          </a:bodyPr>
          <a:lstStyle/>
          <a:p>
            <a:pPr algn="l">
              <a:lnSpc>
                <a:spcPct val="90000"/>
              </a:lnSpc>
              <a:spcAft>
                <a:spcPts val="600"/>
              </a:spcAft>
            </a:pPr>
            <a:r>
              <a:rPr lang="en-US" sz="4800" b="1" kern="1200" dirty="0" err="1">
                <a:gradFill>
                  <a:gsLst>
                    <a:gs pos="2917">
                      <a:schemeClr val="tx1"/>
                    </a:gs>
                    <a:gs pos="30000">
                      <a:schemeClr val="tx1"/>
                    </a:gs>
                  </a:gsLst>
                  <a:lin ang="5400000" scaled="0"/>
                </a:gradFill>
                <a:latin typeface="+mj-lt"/>
                <a:ea typeface="+mn-ea"/>
                <a:cs typeface="+mn-cs"/>
              </a:rPr>
              <a:t>CloudTech</a:t>
            </a:r>
            <a:endParaRPr lang="en-US" sz="4800" b="1" kern="1200" dirty="0">
              <a:gradFill>
                <a:gsLst>
                  <a:gs pos="2917">
                    <a:schemeClr val="tx1"/>
                  </a:gs>
                  <a:gs pos="30000">
                    <a:schemeClr val="tx1"/>
                  </a:gs>
                </a:gsLst>
                <a:lin ang="5400000" scaled="0"/>
              </a:gradFill>
              <a:latin typeface="+mj-lt"/>
              <a:ea typeface="+mn-ea"/>
              <a:cs typeface="+mn-cs"/>
            </a:endParaRPr>
          </a:p>
          <a:p>
            <a:pPr algn="l">
              <a:lnSpc>
                <a:spcPct val="90000"/>
              </a:lnSpc>
              <a:spcAft>
                <a:spcPts val="600"/>
              </a:spcAft>
            </a:pPr>
            <a:r>
              <a:rPr lang="en-US" sz="3200" b="0" kern="1200" dirty="0">
                <a:gradFill>
                  <a:gsLst>
                    <a:gs pos="2917">
                      <a:schemeClr val="tx1"/>
                    </a:gs>
                    <a:gs pos="30000">
                      <a:schemeClr val="tx1"/>
                    </a:gs>
                  </a:gsLst>
                  <a:lin ang="5400000" scaled="0"/>
                </a:gradFill>
                <a:latin typeface="+mj-lt"/>
                <a:ea typeface="+mn-ea"/>
                <a:cs typeface="+mn-cs"/>
              </a:rPr>
              <a:t>Marrakesh 2016</a:t>
            </a:r>
            <a:endParaRPr lang="en-US" sz="4000" b="0" kern="1200" dirty="0">
              <a:gradFill>
                <a:gsLst>
                  <a:gs pos="2917">
                    <a:schemeClr val="tx1"/>
                  </a:gs>
                  <a:gs pos="30000">
                    <a:schemeClr val="tx1"/>
                  </a:gs>
                </a:gsLst>
                <a:lin ang="5400000" scaled="0"/>
              </a:gradFill>
              <a:latin typeface="+mj-lt"/>
              <a:ea typeface="+mn-ea"/>
              <a:cs typeface="+mn-cs"/>
            </a:endParaRPr>
          </a:p>
        </p:txBody>
      </p:sp>
    </p:spTree>
    <p:extLst>
      <p:ext uri="{BB962C8B-B14F-4D97-AF65-F5344CB8AC3E}">
        <p14:creationId xmlns:p14="http://schemas.microsoft.com/office/powerpoint/2010/main" val="292386190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2_Video slide">
    <p:spTree>
      <p:nvGrpSpPr>
        <p:cNvPr id="1" name=""/>
        <p:cNvGrpSpPr/>
        <p:nvPr/>
      </p:nvGrpSpPr>
      <p:grpSpPr>
        <a:xfrm>
          <a:off x="0" y="0"/>
          <a:ext cx="0" cy="0"/>
          <a:chOff x="0" y="0"/>
          <a:chExt cx="0" cy="0"/>
        </a:xfrm>
      </p:grpSpPr>
      <p:sp>
        <p:nvSpPr>
          <p:cNvPr id="4" name="Rectangle 3"/>
          <p:cNvSpPr/>
          <p:nvPr userDrawn="1"/>
        </p:nvSpPr>
        <p:spPr bwMode="ltGray">
          <a:xfrm>
            <a:off x="274702" y="1211287"/>
            <a:ext cx="10058336" cy="274317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8" tIns="146231" rIns="182788" bIns="146231" numCol="1" spcCol="0" rtlCol="0" fromWordArt="0" anchor="t" anchorCtr="0" forceAA="0" compatLnSpc="1">
            <a:prstTxWarp prst="textNoShape">
              <a:avLst/>
            </a:prstTxWarp>
            <a:noAutofit/>
          </a:bodyPr>
          <a:lstStyle/>
          <a:p>
            <a:pPr algn="ctr" defTabSz="93195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5"/>
            <a:ext cx="10056812" cy="2751698"/>
          </a:xfrm>
          <a:noFill/>
        </p:spPr>
        <p:txBody>
          <a:bodyPr tIns="91409" bIns="91409" anchor="t" anchorCtr="0"/>
          <a:lstStyle>
            <a:lvl1pPr>
              <a:defRPr sz="7198" spc="-101" baseline="0">
                <a:gradFill>
                  <a:gsLst>
                    <a:gs pos="5833">
                      <a:schemeClr val="tx1">
                        <a:lumMod val="50000"/>
                      </a:schemeClr>
                    </a:gs>
                    <a:gs pos="100000">
                      <a:schemeClr val="tx1">
                        <a:lumMod val="50000"/>
                      </a:schemeClr>
                    </a:gs>
                  </a:gsLst>
                  <a:lin ang="5400000" scaled="0"/>
                </a:gradFill>
              </a:defRPr>
            </a:lvl1pPr>
          </a:lstStyle>
          <a:p>
            <a:r>
              <a:rPr lang="en-US" dirty="0"/>
              <a:t>Video title</a:t>
            </a:r>
          </a:p>
        </p:txBody>
      </p:sp>
    </p:spTree>
    <p:extLst>
      <p:ext uri="{BB962C8B-B14F-4D97-AF65-F5344CB8AC3E}">
        <p14:creationId xmlns:p14="http://schemas.microsoft.com/office/powerpoint/2010/main" val="267487783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3_Video slide">
    <p:spTree>
      <p:nvGrpSpPr>
        <p:cNvPr id="1" name=""/>
        <p:cNvGrpSpPr/>
        <p:nvPr/>
      </p:nvGrpSpPr>
      <p:grpSpPr>
        <a:xfrm>
          <a:off x="0" y="0"/>
          <a:ext cx="0" cy="0"/>
          <a:chOff x="0" y="0"/>
          <a:chExt cx="0" cy="0"/>
        </a:xfrm>
      </p:grpSpPr>
      <p:sp>
        <p:nvSpPr>
          <p:cNvPr id="4" name="Rectangle 3"/>
          <p:cNvSpPr/>
          <p:nvPr userDrawn="1"/>
        </p:nvSpPr>
        <p:spPr bwMode="ltGray">
          <a:xfrm>
            <a:off x="274702" y="1211287"/>
            <a:ext cx="10058336" cy="27431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8" tIns="146231" rIns="182788" bIns="146231" numCol="1" spcCol="0" rtlCol="0" fromWordArt="0" anchor="t" anchorCtr="0" forceAA="0" compatLnSpc="1">
            <a:prstTxWarp prst="textNoShape">
              <a:avLst/>
            </a:prstTxWarp>
            <a:noAutofit/>
          </a:bodyPr>
          <a:lstStyle/>
          <a:p>
            <a:pPr algn="ctr" defTabSz="93195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5"/>
            <a:ext cx="10056812" cy="2751698"/>
          </a:xfrm>
          <a:noFill/>
        </p:spPr>
        <p:txBody>
          <a:bodyPr tIns="91409" bIns="91409" anchor="t" anchorCtr="0"/>
          <a:lstStyle>
            <a:lvl1pPr>
              <a:defRPr sz="7198" spc="-101" baseline="0">
                <a:gradFill>
                  <a:gsLst>
                    <a:gs pos="5833">
                      <a:schemeClr val="bg1"/>
                    </a:gs>
                    <a:gs pos="100000">
                      <a:schemeClr val="bg1"/>
                    </a:gs>
                  </a:gsLst>
                  <a:lin ang="5400000" scaled="0"/>
                </a:gradFill>
              </a:defRPr>
            </a:lvl1pPr>
          </a:lstStyle>
          <a:p>
            <a:r>
              <a:rPr lang="en-US" dirty="0"/>
              <a:t>Video title</a:t>
            </a:r>
          </a:p>
        </p:txBody>
      </p:sp>
    </p:spTree>
    <p:extLst>
      <p:ext uri="{BB962C8B-B14F-4D97-AF65-F5344CB8AC3E}">
        <p14:creationId xmlns:p14="http://schemas.microsoft.com/office/powerpoint/2010/main" val="23262150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ltGray">
          <a:xfrm>
            <a:off x="274702" y="1211287"/>
            <a:ext cx="10058336" cy="274317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8" tIns="146231" rIns="182788" bIns="146231" numCol="1" spcCol="0" rtlCol="0" fromWordArt="0" anchor="t" anchorCtr="0" forceAA="0" compatLnSpc="1">
            <a:prstTxWarp prst="textNoShape">
              <a:avLst/>
            </a:prstTxWarp>
            <a:noAutofit/>
          </a:bodyPr>
          <a:lstStyle/>
          <a:p>
            <a:pPr algn="ctr" defTabSz="93195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5"/>
            <a:ext cx="10056812" cy="2751698"/>
          </a:xfrm>
          <a:noFill/>
        </p:spPr>
        <p:txBody>
          <a:bodyPr tIns="91409" bIns="91409" anchor="t" anchorCtr="0"/>
          <a:lstStyle>
            <a:lvl1pPr>
              <a:defRPr sz="7198" spc="-101" baseline="0">
                <a:gradFill>
                  <a:gsLst>
                    <a:gs pos="5833">
                      <a:schemeClr val="bg1">
                        <a:lumMod val="50000"/>
                      </a:schemeClr>
                    </a:gs>
                    <a:gs pos="100000">
                      <a:schemeClr val="bg1">
                        <a:lumMod val="50000"/>
                      </a:schemeClr>
                    </a:gs>
                  </a:gsLst>
                  <a:lin ang="5400000" scaled="0"/>
                </a:gradFill>
              </a:defRPr>
            </a:lvl1pPr>
          </a:lstStyle>
          <a:p>
            <a:r>
              <a:rPr lang="en-US" dirty="0"/>
              <a:t>Video title</a:t>
            </a:r>
          </a:p>
        </p:txBody>
      </p:sp>
    </p:spTree>
    <p:extLst>
      <p:ext uri="{BB962C8B-B14F-4D97-AF65-F5344CB8AC3E}">
        <p14:creationId xmlns:p14="http://schemas.microsoft.com/office/powerpoint/2010/main" val="7115114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_Video slide 2">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ltGray">
          <a:xfrm>
            <a:off x="274702" y="1211287"/>
            <a:ext cx="10058336" cy="274317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8" tIns="146231" rIns="182788" bIns="146231" numCol="1" spcCol="0" rtlCol="0" fromWordArt="0" anchor="t" anchorCtr="0" forceAA="0" compatLnSpc="1">
            <a:prstTxWarp prst="textNoShape">
              <a:avLst/>
            </a:prstTxWarp>
            <a:noAutofit/>
          </a:bodyPr>
          <a:lstStyle/>
          <a:p>
            <a:pPr algn="ctr" defTabSz="93195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5"/>
            <a:ext cx="10056812" cy="2751698"/>
          </a:xfrm>
          <a:noFill/>
        </p:spPr>
        <p:txBody>
          <a:bodyPr tIns="91409" bIns="91409" anchor="t" anchorCtr="0"/>
          <a:lstStyle>
            <a:lvl1pPr>
              <a:defRPr sz="7198" spc="-101" baseline="0">
                <a:gradFill>
                  <a:gsLst>
                    <a:gs pos="5833">
                      <a:schemeClr val="bg1">
                        <a:lumMod val="50000"/>
                      </a:schemeClr>
                    </a:gs>
                    <a:gs pos="100000">
                      <a:schemeClr val="bg1">
                        <a:lumMod val="50000"/>
                      </a:schemeClr>
                    </a:gs>
                  </a:gsLst>
                  <a:lin ang="5400000" scaled="0"/>
                </a:gradFill>
              </a:defRPr>
            </a:lvl1pPr>
          </a:lstStyle>
          <a:p>
            <a:r>
              <a:rPr lang="en-US" dirty="0"/>
              <a:t>Video title</a:t>
            </a:r>
          </a:p>
        </p:txBody>
      </p:sp>
    </p:spTree>
    <p:extLst>
      <p:ext uri="{BB962C8B-B14F-4D97-AF65-F5344CB8AC3E}">
        <p14:creationId xmlns:p14="http://schemas.microsoft.com/office/powerpoint/2010/main" val="35467460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2_Video slide 2">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ltGray">
          <a:xfrm>
            <a:off x="274702" y="1211287"/>
            <a:ext cx="10058336" cy="274317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8" tIns="146231" rIns="182788" bIns="146231" numCol="1" spcCol="0" rtlCol="0" fromWordArt="0" anchor="t" anchorCtr="0" forceAA="0" compatLnSpc="1">
            <a:prstTxWarp prst="textNoShape">
              <a:avLst/>
            </a:prstTxWarp>
            <a:noAutofit/>
          </a:bodyPr>
          <a:lstStyle/>
          <a:p>
            <a:pPr algn="ctr" defTabSz="93195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5"/>
            <a:ext cx="10056812" cy="2751698"/>
          </a:xfrm>
          <a:noFill/>
        </p:spPr>
        <p:txBody>
          <a:bodyPr tIns="91409" bIns="91409" anchor="t" anchorCtr="0"/>
          <a:lstStyle>
            <a:lvl1pPr>
              <a:defRPr sz="7198" spc="-101" baseline="0">
                <a:gradFill>
                  <a:gsLst>
                    <a:gs pos="5833">
                      <a:schemeClr val="bg1">
                        <a:lumMod val="50000"/>
                      </a:schemeClr>
                    </a:gs>
                    <a:gs pos="100000">
                      <a:schemeClr val="bg1">
                        <a:lumMod val="50000"/>
                      </a:schemeClr>
                    </a:gs>
                  </a:gsLst>
                  <a:lin ang="5400000" scaled="0"/>
                </a:gradFill>
              </a:defRPr>
            </a:lvl1pPr>
          </a:lstStyle>
          <a:p>
            <a:r>
              <a:rPr lang="en-US" dirty="0"/>
              <a:t>Video title</a:t>
            </a:r>
          </a:p>
        </p:txBody>
      </p:sp>
    </p:spTree>
    <p:extLst>
      <p:ext uri="{BB962C8B-B14F-4D97-AF65-F5344CB8AC3E}">
        <p14:creationId xmlns:p14="http://schemas.microsoft.com/office/powerpoint/2010/main" val="26387933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3_Video slide 2">
    <p:bg>
      <p:bgPr>
        <a:solidFill>
          <a:schemeClr val="accent2"/>
        </a:solidFill>
        <a:effectLst/>
      </p:bgPr>
    </p:bg>
    <p:spTree>
      <p:nvGrpSpPr>
        <p:cNvPr id="1" name=""/>
        <p:cNvGrpSpPr/>
        <p:nvPr/>
      </p:nvGrpSpPr>
      <p:grpSpPr>
        <a:xfrm>
          <a:off x="0" y="0"/>
          <a:ext cx="0" cy="0"/>
          <a:chOff x="0" y="0"/>
          <a:chExt cx="0" cy="0"/>
        </a:xfrm>
      </p:grpSpPr>
      <p:sp>
        <p:nvSpPr>
          <p:cNvPr id="4" name="Rectangle 3"/>
          <p:cNvSpPr/>
          <p:nvPr userDrawn="1"/>
        </p:nvSpPr>
        <p:spPr bwMode="ltGray">
          <a:xfrm>
            <a:off x="274702" y="1211287"/>
            <a:ext cx="10058336" cy="27431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8" tIns="146231" rIns="182788" bIns="146231" numCol="1" spcCol="0" rtlCol="0" fromWordArt="0" anchor="t" anchorCtr="0" forceAA="0" compatLnSpc="1">
            <a:prstTxWarp prst="textNoShape">
              <a:avLst/>
            </a:prstTxWarp>
            <a:noAutofit/>
          </a:bodyPr>
          <a:lstStyle/>
          <a:p>
            <a:pPr algn="ctr" defTabSz="93195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5"/>
            <a:ext cx="10056812" cy="2751698"/>
          </a:xfrm>
          <a:noFill/>
        </p:spPr>
        <p:txBody>
          <a:bodyPr tIns="91409" bIns="91409" anchor="t" anchorCtr="0"/>
          <a:lstStyle>
            <a:lvl1pPr>
              <a:defRPr sz="7198" spc="-101" baseline="0">
                <a:gradFill>
                  <a:gsLst>
                    <a:gs pos="5833">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17995033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7"/>
            <a:ext cx="11887200" cy="1831975"/>
          </a:xfrm>
          <a:noFill/>
        </p:spPr>
        <p:txBody>
          <a:bodyPr tIns="91409" bIns="91409" anchor="t" anchorCtr="0"/>
          <a:lstStyle>
            <a:lvl1pPr>
              <a:defRPr sz="8699"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3502948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7"/>
            <a:ext cx="11887200" cy="1831975"/>
          </a:xfrm>
          <a:noFill/>
        </p:spPr>
        <p:txBody>
          <a:bodyPr tIns="91409" bIns="91409" anchor="t" anchorCtr="0"/>
          <a:lstStyle>
            <a:lvl1pPr>
              <a:defRPr sz="8699" spc="-101" baseline="0">
                <a:gradFill>
                  <a:gsLst>
                    <a:gs pos="100000">
                      <a:schemeClr val="bg1">
                        <a:lumMod val="50000"/>
                      </a:schemeClr>
                    </a:gs>
                    <a:gs pos="0">
                      <a:schemeClr val="bg1">
                        <a:lumMod val="50000"/>
                      </a:schemeClr>
                    </a:gs>
                  </a:gsLst>
                  <a:lin ang="5400000" scaled="0"/>
                </a:gradFill>
              </a:defRPr>
            </a:lvl1pPr>
          </a:lstStyle>
          <a:p>
            <a:r>
              <a:rPr lang="en-US" dirty="0"/>
              <a:t>Section title</a:t>
            </a:r>
          </a:p>
        </p:txBody>
      </p:sp>
    </p:spTree>
    <p:extLst>
      <p:ext uri="{BB962C8B-B14F-4D97-AF65-F5344CB8AC3E}">
        <p14:creationId xmlns:p14="http://schemas.microsoft.com/office/powerpoint/2010/main" val="19272607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7"/>
            <a:ext cx="11887200" cy="1831975"/>
          </a:xfrm>
          <a:noFill/>
        </p:spPr>
        <p:txBody>
          <a:bodyPr tIns="91409" bIns="91409" anchor="t" anchorCtr="0"/>
          <a:lstStyle>
            <a:lvl1pPr>
              <a:defRPr sz="8699" spc="-101" baseline="0">
                <a:gradFill>
                  <a:gsLst>
                    <a:gs pos="100000">
                      <a:schemeClr val="bg1">
                        <a:lumMod val="50000"/>
                      </a:schemeClr>
                    </a:gs>
                    <a:gs pos="0">
                      <a:schemeClr val="bg1">
                        <a:lumMod val="50000"/>
                      </a:schemeClr>
                    </a:gs>
                  </a:gsLst>
                  <a:lin ang="5400000" scaled="0"/>
                </a:gradFill>
              </a:defRPr>
            </a:lvl1pPr>
          </a:lstStyle>
          <a:p>
            <a:r>
              <a:rPr lang="en-US" dirty="0"/>
              <a:t>Section title</a:t>
            </a:r>
          </a:p>
        </p:txBody>
      </p:sp>
    </p:spTree>
    <p:extLst>
      <p:ext uri="{BB962C8B-B14F-4D97-AF65-F5344CB8AC3E}">
        <p14:creationId xmlns:p14="http://schemas.microsoft.com/office/powerpoint/2010/main" val="273408136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_Section Title Accent Color 3">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7"/>
            <a:ext cx="11887200" cy="1831975"/>
          </a:xfrm>
          <a:noFill/>
        </p:spPr>
        <p:txBody>
          <a:bodyPr tIns="91409" bIns="91409" anchor="t" anchorCtr="0"/>
          <a:lstStyle>
            <a:lvl1pPr>
              <a:defRPr sz="8699" spc="-101" baseline="0">
                <a:gradFill>
                  <a:gsLst>
                    <a:gs pos="100000">
                      <a:schemeClr val="bg1">
                        <a:lumMod val="50000"/>
                      </a:schemeClr>
                    </a:gs>
                    <a:gs pos="0">
                      <a:schemeClr val="bg1">
                        <a:lumMod val="50000"/>
                      </a:schemeClr>
                    </a:gs>
                  </a:gsLst>
                  <a:lin ang="5400000" scaled="0"/>
                </a:gradFill>
              </a:defRPr>
            </a:lvl1pPr>
          </a:lstStyle>
          <a:p>
            <a:r>
              <a:rPr lang="en-US" dirty="0"/>
              <a:t>Section title</a:t>
            </a:r>
          </a:p>
        </p:txBody>
      </p:sp>
    </p:spTree>
    <p:extLst>
      <p:ext uri="{BB962C8B-B14F-4D97-AF65-F5344CB8AC3E}">
        <p14:creationId xmlns:p14="http://schemas.microsoft.com/office/powerpoint/2010/main" val="23452697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8229599"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a:t>Video title</a:t>
            </a:r>
          </a:p>
        </p:txBody>
      </p:sp>
      <p:sp>
        <p:nvSpPr>
          <p:cNvPr id="7" name="Rectangle 6"/>
          <p:cNvSpPr/>
          <p:nvPr userDrawn="1"/>
        </p:nvSpPr>
        <p:spPr>
          <a:xfrm>
            <a:off x="9037637" y="81357"/>
            <a:ext cx="6021387" cy="1277273"/>
          </a:xfrm>
          <a:prstGeom prst="rect">
            <a:avLst/>
          </a:prstGeom>
        </p:spPr>
        <p:txBody>
          <a:bodyPr wrap="square">
            <a:spAutoFit/>
          </a:bodyPr>
          <a:lstStyle/>
          <a:p>
            <a:pPr algn="l">
              <a:lnSpc>
                <a:spcPct val="90000"/>
              </a:lnSpc>
              <a:spcAft>
                <a:spcPts val="600"/>
              </a:spcAft>
            </a:pPr>
            <a:r>
              <a:rPr lang="en-US" sz="4800" b="1" kern="1200" dirty="0" err="1">
                <a:gradFill>
                  <a:gsLst>
                    <a:gs pos="2917">
                      <a:schemeClr val="tx1"/>
                    </a:gs>
                    <a:gs pos="30000">
                      <a:schemeClr val="tx1"/>
                    </a:gs>
                  </a:gsLst>
                  <a:lin ang="5400000" scaled="0"/>
                </a:gradFill>
                <a:latin typeface="+mj-lt"/>
                <a:ea typeface="+mn-ea"/>
                <a:cs typeface="+mn-cs"/>
              </a:rPr>
              <a:t>CloudTech</a:t>
            </a:r>
            <a:endParaRPr lang="en-US" sz="4800" b="1" kern="1200" dirty="0">
              <a:gradFill>
                <a:gsLst>
                  <a:gs pos="2917">
                    <a:schemeClr val="tx1"/>
                  </a:gs>
                  <a:gs pos="30000">
                    <a:schemeClr val="tx1"/>
                  </a:gs>
                </a:gsLst>
                <a:lin ang="5400000" scaled="0"/>
              </a:gradFill>
              <a:latin typeface="+mj-lt"/>
              <a:ea typeface="+mn-ea"/>
              <a:cs typeface="+mn-cs"/>
            </a:endParaRPr>
          </a:p>
          <a:p>
            <a:pPr algn="l">
              <a:lnSpc>
                <a:spcPct val="90000"/>
              </a:lnSpc>
              <a:spcAft>
                <a:spcPts val="600"/>
              </a:spcAft>
            </a:pPr>
            <a:r>
              <a:rPr lang="en-US" sz="3200" b="0" kern="1200" dirty="0">
                <a:gradFill>
                  <a:gsLst>
                    <a:gs pos="2917">
                      <a:schemeClr val="tx1"/>
                    </a:gs>
                    <a:gs pos="30000">
                      <a:schemeClr val="tx1"/>
                    </a:gs>
                  </a:gsLst>
                  <a:lin ang="5400000" scaled="0"/>
                </a:gradFill>
                <a:latin typeface="+mj-lt"/>
                <a:ea typeface="+mn-ea"/>
                <a:cs typeface="+mn-cs"/>
              </a:rPr>
              <a:t>Marrakesh 2016</a:t>
            </a:r>
            <a:endParaRPr lang="en-US" sz="4000" b="0" kern="1200" dirty="0">
              <a:gradFill>
                <a:gsLst>
                  <a:gs pos="2917">
                    <a:schemeClr val="tx1"/>
                  </a:gs>
                  <a:gs pos="30000">
                    <a:schemeClr val="tx1"/>
                  </a:gs>
                </a:gsLst>
                <a:lin ang="5400000" scaled="0"/>
              </a:gradFill>
              <a:latin typeface="+mj-lt"/>
              <a:ea typeface="+mn-ea"/>
              <a:cs typeface="+mn-cs"/>
            </a:endParaRPr>
          </a:p>
        </p:txBody>
      </p:sp>
    </p:spTree>
    <p:extLst>
      <p:ext uri="{BB962C8B-B14F-4D97-AF65-F5344CB8AC3E}">
        <p14:creationId xmlns:p14="http://schemas.microsoft.com/office/powerpoint/2010/main" val="215941221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5399"/>
            </a:lvl1pPr>
          </a:lstStyle>
          <a:p>
            <a:r>
              <a:rPr lang="en-US" dirty="0"/>
              <a:t>Click to edit Master title style</a:t>
            </a:r>
          </a:p>
        </p:txBody>
      </p:sp>
      <p:sp>
        <p:nvSpPr>
          <p:cNvPr id="6" name="Text Placeholder 5"/>
          <p:cNvSpPr>
            <a:spLocks noGrp="1"/>
          </p:cNvSpPr>
          <p:nvPr>
            <p:ph type="body" sz="quarter" idx="10"/>
          </p:nvPr>
        </p:nvSpPr>
        <p:spPr>
          <a:xfrm>
            <a:off x="274639" y="1212852"/>
            <a:ext cx="11887200" cy="1977402"/>
          </a:xfrm>
        </p:spPr>
        <p:txBody>
          <a:bodyPr/>
          <a:lstStyle>
            <a:lvl1pPr marL="0" indent="0">
              <a:buNone/>
              <a:defRPr>
                <a:gradFill>
                  <a:gsLst>
                    <a:gs pos="1250">
                      <a:schemeClr val="tx1"/>
                    </a:gs>
                    <a:gs pos="99000">
                      <a:schemeClr val="tx1"/>
                    </a:gs>
                  </a:gsLst>
                  <a:lin ang="5400000" scaled="0"/>
                </a:gradFill>
              </a:defRPr>
            </a:lvl1pPr>
            <a:lvl2pPr marL="0" indent="0">
              <a:buFontTx/>
              <a:buNone/>
              <a:defRPr sz="1900"/>
            </a:lvl2pPr>
            <a:lvl3pPr marL="228473" indent="0">
              <a:buNone/>
              <a:defRPr/>
            </a:lvl3pPr>
            <a:lvl4pPr marL="456945" indent="0">
              <a:buNone/>
              <a:defRPr/>
            </a:lvl4pPr>
            <a:lvl5pPr marL="68542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63489366"/>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062040"/>
          </a:xfrm>
        </p:spPr>
        <p:txBody>
          <a:bodyPr>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lvl1pPr>
              <a:defRPr sz="5399"/>
            </a:lvl1pPr>
          </a:lstStyle>
          <a:p>
            <a:r>
              <a:rPr lang="en-US" dirty="0"/>
              <a:t>Click to edit Master title style</a:t>
            </a:r>
          </a:p>
        </p:txBody>
      </p:sp>
    </p:spTree>
    <p:extLst>
      <p:ext uri="{BB962C8B-B14F-4D97-AF65-F5344CB8AC3E}">
        <p14:creationId xmlns:p14="http://schemas.microsoft.com/office/powerpoint/2010/main" val="402327965"/>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5399"/>
            </a:lvl1pPr>
          </a:lstStyle>
          <a:p>
            <a:r>
              <a:rPr lang="en-US" dirty="0"/>
              <a:t>Click to edit Master title style</a:t>
            </a:r>
          </a:p>
        </p:txBody>
      </p:sp>
      <p:sp>
        <p:nvSpPr>
          <p:cNvPr id="4" name="Text Placeholder 3"/>
          <p:cNvSpPr>
            <a:spLocks noGrp="1"/>
          </p:cNvSpPr>
          <p:nvPr>
            <p:ph type="body" sz="quarter" idx="10"/>
          </p:nvPr>
        </p:nvSpPr>
        <p:spPr>
          <a:xfrm>
            <a:off x="274643" y="1212853"/>
            <a:ext cx="5486399" cy="2406750"/>
          </a:xfrm>
        </p:spPr>
        <p:txBody>
          <a:bodyPr wrap="square">
            <a:spAutoFit/>
          </a:bodyPr>
          <a:lstStyle>
            <a:lvl1pPr marL="0" indent="0">
              <a:spcBef>
                <a:spcPts val="1224"/>
              </a:spcBef>
              <a:buClr>
                <a:schemeClr val="tx1"/>
              </a:buClr>
              <a:buFont typeface="Wingdings" pitchFamily="2" charset="2"/>
              <a:buNone/>
              <a:defRPr sz="3499"/>
            </a:lvl1pPr>
            <a:lvl2pPr marL="0" indent="0">
              <a:buNone/>
              <a:defRPr sz="1900"/>
            </a:lvl2pPr>
            <a:lvl3pPr marL="231646" indent="0">
              <a:buNone/>
              <a:tabLst/>
              <a:defRPr sz="1900"/>
            </a:lvl3pPr>
            <a:lvl4pPr marL="460121" indent="0">
              <a:buNone/>
              <a:defRPr/>
            </a:lvl4pPr>
            <a:lvl5pPr marL="68542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3" y="1212853"/>
            <a:ext cx="5486399" cy="2406750"/>
          </a:xfrm>
        </p:spPr>
        <p:txBody>
          <a:bodyPr wrap="square">
            <a:spAutoFit/>
          </a:bodyPr>
          <a:lstStyle>
            <a:lvl1pPr marL="0" indent="0">
              <a:spcBef>
                <a:spcPts val="1224"/>
              </a:spcBef>
              <a:buClr>
                <a:schemeClr val="tx1"/>
              </a:buClr>
              <a:buFont typeface="Wingdings" pitchFamily="2" charset="2"/>
              <a:buNone/>
              <a:defRPr sz="3499"/>
            </a:lvl1pPr>
            <a:lvl2pPr marL="0" indent="0">
              <a:buNone/>
              <a:defRPr sz="1900"/>
            </a:lvl2pPr>
            <a:lvl3pPr marL="231646" indent="0">
              <a:buNone/>
              <a:tabLst/>
              <a:defRPr sz="1900"/>
            </a:lvl3pPr>
            <a:lvl4pPr marL="460121" indent="0">
              <a:buNone/>
              <a:defRPr/>
            </a:lvl4pPr>
            <a:lvl5pPr marL="68542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50962176"/>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5399"/>
            </a:lvl1pPr>
          </a:lstStyle>
          <a:p>
            <a:r>
              <a:rPr lang="en-US" dirty="0"/>
              <a:t>Click to edit Master title style</a:t>
            </a:r>
          </a:p>
        </p:txBody>
      </p:sp>
      <p:sp>
        <p:nvSpPr>
          <p:cNvPr id="4" name="Text Placeholder 3"/>
          <p:cNvSpPr>
            <a:spLocks noGrp="1"/>
          </p:cNvSpPr>
          <p:nvPr>
            <p:ph type="body" sz="quarter" idx="10"/>
          </p:nvPr>
        </p:nvSpPr>
        <p:spPr>
          <a:xfrm>
            <a:off x="274643" y="1212852"/>
            <a:ext cx="5486399" cy="2491389"/>
          </a:xfrm>
        </p:spPr>
        <p:txBody>
          <a:bodyPr wrap="square">
            <a:spAutoFit/>
          </a:bodyPr>
          <a:lstStyle>
            <a:lvl1pPr marL="287179" indent="-287179">
              <a:spcBef>
                <a:spcPts val="1224"/>
              </a:spcBef>
              <a:buClr>
                <a:schemeClr val="tx1"/>
              </a:buClr>
              <a:buFont typeface="Arial" pitchFamily="34" charset="0"/>
              <a:buChar char="•"/>
              <a:defRPr sz="3499"/>
            </a:lvl1pPr>
            <a:lvl2pPr marL="530871" indent="-233067">
              <a:defRPr sz="2400"/>
            </a:lvl2pPr>
            <a:lvl3pPr marL="699198" indent="-168326">
              <a:tabLst/>
              <a:defRPr sz="1900"/>
            </a:lvl3pPr>
            <a:lvl4pPr marL="880469" indent="-181273">
              <a:defRPr/>
            </a:lvl4pPr>
            <a:lvl5pPr marL="1048795" indent="-168326">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3" y="1212852"/>
            <a:ext cx="5486399" cy="2491389"/>
          </a:xfrm>
        </p:spPr>
        <p:txBody>
          <a:bodyPr wrap="square">
            <a:spAutoFit/>
          </a:bodyPr>
          <a:lstStyle>
            <a:lvl1pPr marL="287179" indent="-287179">
              <a:spcBef>
                <a:spcPts val="1224"/>
              </a:spcBef>
              <a:buClr>
                <a:schemeClr val="tx1"/>
              </a:buClr>
              <a:buFont typeface="Arial" pitchFamily="34" charset="0"/>
              <a:buChar char="•"/>
              <a:defRPr sz="3499"/>
            </a:lvl1pPr>
            <a:lvl2pPr marL="530871" indent="-233067">
              <a:defRPr sz="2400"/>
            </a:lvl2pPr>
            <a:lvl3pPr marL="699198" indent="-168326">
              <a:tabLst/>
              <a:defRPr sz="1900"/>
            </a:lvl3pPr>
            <a:lvl4pPr marL="880469" indent="-181273">
              <a:defRPr/>
            </a:lvl4pPr>
            <a:lvl5pPr marL="1048795" indent="-168326">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83652919"/>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5399"/>
            </a:lvl1pPr>
          </a:lstStyle>
          <a:p>
            <a:r>
              <a:rPr lang="en-US"/>
              <a:t>Click to edit Master title style</a:t>
            </a:r>
          </a:p>
        </p:txBody>
      </p:sp>
    </p:spTree>
    <p:extLst>
      <p:ext uri="{BB962C8B-B14F-4D97-AF65-F5344CB8AC3E}">
        <p14:creationId xmlns:p14="http://schemas.microsoft.com/office/powerpoint/2010/main" val="2872998032"/>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45859420"/>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832796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481340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8977803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1_Blank Accent Color 3">
    <p:bg>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612619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87586">
                      <a:srgbClr val="FFFFFF"/>
                    </a:gs>
                    <a:gs pos="52000">
                      <a:srgbClr val="FFFFFF"/>
                    </a:gs>
                  </a:gsLst>
                  <a:lin ang="5400000" scaled="0"/>
                </a:gradFill>
              </a:defRPr>
            </a:lvl1pPr>
          </a:lstStyle>
          <a:p>
            <a:r>
              <a:rPr lang="en-US" dirty="0"/>
              <a:t>Section title</a:t>
            </a:r>
          </a:p>
        </p:txBody>
      </p:sp>
      <p:sp>
        <p:nvSpPr>
          <p:cNvPr id="6" name="Rectangle 5"/>
          <p:cNvSpPr/>
          <p:nvPr userDrawn="1"/>
        </p:nvSpPr>
        <p:spPr>
          <a:xfrm>
            <a:off x="9037637" y="81357"/>
            <a:ext cx="6021387" cy="1277273"/>
          </a:xfrm>
          <a:prstGeom prst="rect">
            <a:avLst/>
          </a:prstGeom>
        </p:spPr>
        <p:txBody>
          <a:bodyPr wrap="square">
            <a:spAutoFit/>
          </a:bodyPr>
          <a:lstStyle/>
          <a:p>
            <a:pPr algn="l">
              <a:lnSpc>
                <a:spcPct val="90000"/>
              </a:lnSpc>
              <a:spcAft>
                <a:spcPts val="600"/>
              </a:spcAft>
            </a:pPr>
            <a:r>
              <a:rPr lang="en-US" sz="4800" b="1" kern="1200" dirty="0" err="1">
                <a:gradFill>
                  <a:gsLst>
                    <a:gs pos="2917">
                      <a:schemeClr val="tx1"/>
                    </a:gs>
                    <a:gs pos="30000">
                      <a:schemeClr val="tx1"/>
                    </a:gs>
                  </a:gsLst>
                  <a:lin ang="5400000" scaled="0"/>
                </a:gradFill>
                <a:latin typeface="+mj-lt"/>
                <a:ea typeface="+mn-ea"/>
                <a:cs typeface="+mn-cs"/>
              </a:rPr>
              <a:t>CloudTech</a:t>
            </a:r>
            <a:endParaRPr lang="en-US" sz="4800" b="1" kern="1200" dirty="0">
              <a:gradFill>
                <a:gsLst>
                  <a:gs pos="2917">
                    <a:schemeClr val="tx1"/>
                  </a:gs>
                  <a:gs pos="30000">
                    <a:schemeClr val="tx1"/>
                  </a:gs>
                </a:gsLst>
                <a:lin ang="5400000" scaled="0"/>
              </a:gradFill>
              <a:latin typeface="+mj-lt"/>
              <a:ea typeface="+mn-ea"/>
              <a:cs typeface="+mn-cs"/>
            </a:endParaRPr>
          </a:p>
          <a:p>
            <a:pPr algn="l">
              <a:lnSpc>
                <a:spcPct val="90000"/>
              </a:lnSpc>
              <a:spcAft>
                <a:spcPts val="600"/>
              </a:spcAft>
            </a:pPr>
            <a:r>
              <a:rPr lang="en-US" sz="3200" b="0" kern="1200" dirty="0">
                <a:gradFill>
                  <a:gsLst>
                    <a:gs pos="2917">
                      <a:schemeClr val="tx1"/>
                    </a:gs>
                    <a:gs pos="30000">
                      <a:schemeClr val="tx1"/>
                    </a:gs>
                  </a:gsLst>
                  <a:lin ang="5400000" scaled="0"/>
                </a:gradFill>
                <a:latin typeface="+mj-lt"/>
                <a:ea typeface="+mn-ea"/>
                <a:cs typeface="+mn-cs"/>
              </a:rPr>
              <a:t>Marrakesh 2016</a:t>
            </a:r>
            <a:endParaRPr lang="en-US" sz="4000" b="0" kern="1200" dirty="0">
              <a:gradFill>
                <a:gsLst>
                  <a:gs pos="2917">
                    <a:schemeClr val="tx1"/>
                  </a:gs>
                  <a:gs pos="30000">
                    <a:schemeClr val="tx1"/>
                  </a:gs>
                </a:gsLst>
                <a:lin ang="5400000" scaled="0"/>
              </a:gradFill>
              <a:latin typeface="+mj-lt"/>
              <a:ea typeface="+mn-ea"/>
              <a:cs typeface="+mn-cs"/>
            </a:endParaRPr>
          </a:p>
        </p:txBody>
      </p:sp>
    </p:spTree>
    <p:extLst>
      <p:ext uri="{BB962C8B-B14F-4D97-AF65-F5344CB8AC3E}">
        <p14:creationId xmlns:p14="http://schemas.microsoft.com/office/powerpoint/2010/main" val="2715399378"/>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4"/>
            <a:ext cx="11887200" cy="2446761"/>
          </a:xfrm>
          <a:prstGeom prst="rect">
            <a:avLst/>
          </a:prstGeom>
        </p:spPr>
        <p:txBody>
          <a:bodyPr/>
          <a:lstStyle>
            <a:lvl1pPr marL="290353" indent="-290353">
              <a:buClr>
                <a:schemeClr val="tx1"/>
              </a:buClr>
              <a:buSzPct val="90000"/>
              <a:buFont typeface="Arial" pitchFamily="34" charset="0"/>
              <a:buChar char="•"/>
              <a:defRPr sz="34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184" indent="-280833">
              <a:buClr>
                <a:schemeClr val="tx1"/>
              </a:buClr>
              <a:buSzPct val="90000"/>
              <a:buFont typeface="Arial" pitchFamily="34" charset="0"/>
              <a:buChar char="•"/>
              <a:defRPr sz="32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536" indent="-290353">
              <a:buClr>
                <a:schemeClr val="tx1"/>
              </a:buClr>
              <a:buSzPct val="90000"/>
              <a:buFont typeface="Arial" pitchFamily="34" charset="0"/>
              <a:buChar char="•"/>
              <a:defRPr sz="29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009" indent="-228473">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482" indent="-228473">
              <a:buClr>
                <a:schemeClr val="tx1"/>
              </a:buClr>
              <a:buSzPct val="90000"/>
              <a:buFont typeface="Arial" pitchFamily="34" charset="0"/>
              <a:buChar char="•"/>
              <a:defRPr sz="19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3" y="6363079"/>
            <a:ext cx="12436476" cy="631451"/>
          </a:xfrm>
          <a:prstGeom prst="rect">
            <a:avLst/>
          </a:prstGeom>
          <a:solidFill>
            <a:srgbClr val="FFFF99"/>
          </a:solidFill>
        </p:spPr>
        <p:txBody>
          <a:bodyPr wrap="square" lIns="155401" tIns="77700" rIns="155401" bIns="77700" anchor="b" anchorCtr="0">
            <a:noAutofit/>
          </a:bodyPr>
          <a:lstStyle>
            <a:lvl1pPr algn="r">
              <a:buFont typeface="Arial" pitchFamily="34" charset="0"/>
              <a:buNone/>
              <a:defRPr sz="3599"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6847511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1048" name="think-cell Slide" r:id="rId4" imgW="360" imgH="360" progId="">
                  <p:embed/>
                </p:oleObj>
              </mc:Choice>
              <mc:Fallback>
                <p:oleObj name="think-cell Slide" r:id="rId4" imgW="360" imgH="360" progId="">
                  <p:embed/>
                  <p:pic>
                    <p:nvPicPr>
                      <p:cNvPr id="4" name="Object 3"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8" y="1589"/>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p:txBody>
          <a:bodyPr/>
          <a:lstStyle/>
          <a:p>
            <a:r>
              <a:rPr lang="en-US"/>
              <a:t>Click to edit Master title style</a:t>
            </a:r>
          </a:p>
        </p:txBody>
      </p:sp>
      <p:pic>
        <p:nvPicPr>
          <p:cNvPr id="3" name="Picture 2" descr="WinAzure_rgb_Wht_S.png"/>
          <p:cNvPicPr>
            <a:picLocks noChangeAspect="1"/>
          </p:cNvPicPr>
          <p:nvPr userDrawn="1"/>
        </p:nvPicPr>
        <p:blipFill>
          <a:blip r:embed="rId6">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366099" y="6423310"/>
            <a:ext cx="1737341" cy="416792"/>
          </a:xfrm>
          <a:prstGeom prst="rect">
            <a:avLst/>
          </a:prstGeom>
        </p:spPr>
      </p:pic>
      <p:sp>
        <p:nvSpPr>
          <p:cNvPr id="7" name="Slide Number Placeholder 6"/>
          <p:cNvSpPr>
            <a:spLocks noGrp="1"/>
          </p:cNvSpPr>
          <p:nvPr>
            <p:ph type="sldNum" sz="quarter" idx="4"/>
          </p:nvPr>
        </p:nvSpPr>
        <p:spPr>
          <a:xfrm>
            <a:off x="8912225" y="6483350"/>
            <a:ext cx="2901950" cy="371475"/>
          </a:xfrm>
          <a:prstGeom prst="rect">
            <a:avLst/>
          </a:prstGeom>
        </p:spPr>
        <p:txBody>
          <a:bodyPr vert="horz" lIns="91432" tIns="45715" rIns="91432" bIns="45715" rtlCol="0" anchor="ctr"/>
          <a:lstStyle>
            <a:lvl1pPr algn="r">
              <a:defRPr sz="1000">
                <a:solidFill>
                  <a:schemeClr val="tx1">
                    <a:tint val="75000"/>
                  </a:schemeClr>
                </a:solidFill>
              </a:defRPr>
            </a:lvl1pPr>
          </a:lstStyle>
          <a:p>
            <a:fld id="{FFB82908-4842-4340-9D73-01C813DDC308}" type="slidenum">
              <a:rPr lang="en-US" smtClean="0"/>
              <a:pPr/>
              <a:t>‹#›</a:t>
            </a:fld>
            <a:endParaRPr lang="en-US" dirty="0"/>
          </a:p>
        </p:txBody>
      </p:sp>
    </p:spTree>
    <p:extLst>
      <p:ext uri="{BB962C8B-B14F-4D97-AF65-F5344CB8AC3E}">
        <p14:creationId xmlns:p14="http://schemas.microsoft.com/office/powerpoint/2010/main" val="897940347"/>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8_Contact Page">
    <p:bg>
      <p:bgPr>
        <a:solidFill>
          <a:schemeClr val="tx1"/>
        </a:solidFill>
        <a:effectLst/>
      </p:bgPr>
    </p:bg>
    <p:spTree>
      <p:nvGrpSpPr>
        <p:cNvPr id="1" name=""/>
        <p:cNvGrpSpPr/>
        <p:nvPr/>
      </p:nvGrpSpPr>
      <p:grpSpPr>
        <a:xfrm>
          <a:off x="0" y="0"/>
          <a:ext cx="0" cy="0"/>
          <a:chOff x="0" y="0"/>
          <a:chExt cx="0" cy="0"/>
        </a:xfrm>
      </p:grpSpPr>
      <p:sp>
        <p:nvSpPr>
          <p:cNvPr id="5" name="TextBox 4"/>
          <p:cNvSpPr txBox="1"/>
          <p:nvPr userDrawn="1"/>
        </p:nvSpPr>
        <p:spPr>
          <a:xfrm>
            <a:off x="135202" y="5991150"/>
            <a:ext cx="11990363" cy="826613"/>
          </a:xfrm>
          <a:prstGeom prst="rect">
            <a:avLst/>
          </a:prstGeom>
          <a:noFill/>
        </p:spPr>
        <p:txBody>
          <a:bodyPr wrap="square" rtlCol="0">
            <a:spAutoFit/>
          </a:bodyPr>
          <a:lstStyle/>
          <a:p>
            <a:pPr defTabSz="932527">
              <a:lnSpc>
                <a:spcPts val="1441"/>
              </a:lnSpc>
            </a:pPr>
            <a:r>
              <a:rPr lang="en-US" sz="1088" dirty="0">
                <a:solidFill>
                  <a:srgbClr val="000000">
                    <a:lumMod val="50000"/>
                    <a:lumOff val="50000"/>
                  </a:srgbClr>
                </a:solidFill>
              </a:rPr>
              <a:t>© 2013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96896085"/>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78114" y="1476623"/>
            <a:ext cx="9002631" cy="3395864"/>
          </a:xfrm>
        </p:spPr>
        <p:txBody>
          <a:bodyPr anchor="b"/>
          <a:lstStyle>
            <a:lvl1pPr>
              <a:defRPr sz="7343"/>
            </a:lvl1pPr>
          </a:lstStyle>
          <a:p>
            <a:r>
              <a:rPr lang="en-US"/>
              <a:t>Click to edit Master title style</a:t>
            </a:r>
            <a:endParaRPr lang="en-US" dirty="0"/>
          </a:p>
        </p:txBody>
      </p:sp>
      <p:sp>
        <p:nvSpPr>
          <p:cNvPr id="3" name="Subtitle 2"/>
          <p:cNvSpPr>
            <a:spLocks noGrp="1"/>
          </p:cNvSpPr>
          <p:nvPr>
            <p:ph type="subTitle" idx="1"/>
          </p:nvPr>
        </p:nvSpPr>
        <p:spPr>
          <a:xfrm>
            <a:off x="1178114" y="4872485"/>
            <a:ext cx="9002631" cy="724623"/>
          </a:xfrm>
        </p:spPr>
        <p:txBody>
          <a:bodyPr anchor="t"/>
          <a:lstStyle>
            <a:lvl1pPr marL="0" indent="0" algn="l">
              <a:buNone/>
              <a:defRPr cap="all">
                <a:solidFill>
                  <a:schemeClr val="bg2">
                    <a:lumMod val="40000"/>
                    <a:lumOff val="60000"/>
                  </a:schemeClr>
                </a:solidFill>
              </a:defRPr>
            </a:lvl1pPr>
            <a:lvl2pPr marL="466298" indent="0" algn="ctr">
              <a:buNone/>
              <a:defRPr>
                <a:solidFill>
                  <a:schemeClr val="tx1">
                    <a:tint val="75000"/>
                  </a:schemeClr>
                </a:solidFill>
              </a:defRPr>
            </a:lvl2pPr>
            <a:lvl3pPr marL="932597" indent="0" algn="ctr">
              <a:buNone/>
              <a:defRPr>
                <a:solidFill>
                  <a:schemeClr val="tx1">
                    <a:tint val="75000"/>
                  </a:schemeClr>
                </a:solidFill>
              </a:defRPr>
            </a:lvl3pPr>
            <a:lvl4pPr marL="1398895" indent="0" algn="ctr">
              <a:buNone/>
              <a:defRPr>
                <a:solidFill>
                  <a:schemeClr val="tx1">
                    <a:tint val="75000"/>
                  </a:schemeClr>
                </a:solidFill>
              </a:defRPr>
            </a:lvl4pPr>
            <a:lvl5pPr marL="1865193" indent="0" algn="ctr">
              <a:buNone/>
              <a:defRPr>
                <a:solidFill>
                  <a:schemeClr val="tx1">
                    <a:tint val="75000"/>
                  </a:schemeClr>
                </a:solidFill>
              </a:defRPr>
            </a:lvl5pPr>
            <a:lvl6pPr marL="2331491" indent="0" algn="ctr">
              <a:buNone/>
              <a:defRPr>
                <a:solidFill>
                  <a:schemeClr val="tx1">
                    <a:tint val="75000"/>
                  </a:schemeClr>
                </a:solidFill>
              </a:defRPr>
            </a:lvl6pPr>
            <a:lvl7pPr marL="2797790" indent="0" algn="ctr">
              <a:buNone/>
              <a:defRPr>
                <a:solidFill>
                  <a:schemeClr val="tx1">
                    <a:tint val="75000"/>
                  </a:schemeClr>
                </a:solidFill>
              </a:defRPr>
            </a:lvl7pPr>
            <a:lvl8pPr marL="3264088" indent="0" algn="ctr">
              <a:buNone/>
              <a:defRPr>
                <a:solidFill>
                  <a:schemeClr val="tx1">
                    <a:tint val="75000"/>
                  </a:schemeClr>
                </a:solidFill>
              </a:defRPr>
            </a:lvl8pPr>
            <a:lvl9pPr marL="3730386"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rot="5400000">
            <a:off x="10359353" y="1826328"/>
            <a:ext cx="1010319" cy="310911"/>
          </a:xfrm>
          <a:prstGeom prst="rect">
            <a:avLst/>
          </a:prstGeom>
        </p:spPr>
        <p:txBody>
          <a:bodyPr/>
          <a:lstStyle/>
          <a:p>
            <a:fld id="{4AAD347D-5ACD-4C99-B74B-A9C85AD731AF}" type="datetimeFigureOut">
              <a:rPr lang="en-US" dirty="0"/>
              <a:t>5/22/2016</a:t>
            </a:fld>
            <a:endParaRPr lang="en-US" dirty="0"/>
          </a:p>
        </p:txBody>
      </p:sp>
      <p:sp>
        <p:nvSpPr>
          <p:cNvPr id="5" name="Footer Placeholder 4"/>
          <p:cNvSpPr>
            <a:spLocks noGrp="1"/>
          </p:cNvSpPr>
          <p:nvPr>
            <p:ph type="ftr" sz="quarter" idx="11"/>
          </p:nvPr>
        </p:nvSpPr>
        <p:spPr>
          <a:xfrm rot="5400000">
            <a:off x="9131350" y="3289483"/>
            <a:ext cx="3936634" cy="310913"/>
          </a:xfrm>
          <a:prstGeom prst="rect">
            <a:avLst/>
          </a:prstGeom>
        </p:spPr>
        <p:txBody>
          <a:bodyPr/>
          <a:lstStyle/>
          <a:p>
            <a:endParaRPr lang="en-US" dirty="0"/>
          </a:p>
        </p:txBody>
      </p:sp>
      <p:sp>
        <p:nvSpPr>
          <p:cNvPr id="6" name="Slide Number Placeholder 5"/>
          <p:cNvSpPr>
            <a:spLocks noGrp="1"/>
          </p:cNvSpPr>
          <p:nvPr>
            <p:ph type="sldNum" sz="quarter" idx="12"/>
          </p:nvPr>
        </p:nvSpPr>
        <p:spPr>
          <a:xfrm>
            <a:off x="10560130" y="301617"/>
            <a:ext cx="855007" cy="782970"/>
          </a:xfrm>
          <a:prstGeom prst="rect">
            <a:avLst/>
          </a:prstGeom>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1058301394"/>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userDrawn="1">
  <p:cSld name="1_Title Only">
    <p:spTree>
      <p:nvGrpSpPr>
        <p:cNvPr id="1" name=""/>
        <p:cNvGrpSpPr/>
        <p:nvPr/>
      </p:nvGrpSpPr>
      <p:grpSpPr>
        <a:xfrm>
          <a:off x="0" y="0"/>
          <a:ext cx="0" cy="0"/>
          <a:chOff x="0" y="0"/>
          <a:chExt cx="0" cy="0"/>
        </a:xfrm>
      </p:grpSpPr>
      <p:sp>
        <p:nvSpPr>
          <p:cNvPr id="8" name="Title 1"/>
          <p:cNvSpPr>
            <a:spLocks noGrp="1"/>
          </p:cNvSpPr>
          <p:nvPr>
            <p:ph type="title"/>
          </p:nvPr>
        </p:nvSpPr>
        <p:spPr>
          <a:xfrm>
            <a:off x="621824" y="280105"/>
            <a:ext cx="11192829" cy="932750"/>
          </a:xfrm>
          <a:prstGeom prst="rect">
            <a:avLst/>
          </a:prstGeom>
        </p:spPr>
        <p:txBody>
          <a:bodyPr lIns="0" tIns="0" rIns="0" bIns="0" anchor="ctr">
            <a:normAutofit/>
          </a:bodyPr>
          <a:lstStyle>
            <a:lvl1pPr>
              <a:defRPr>
                <a:solidFill>
                  <a:srgbClr val="58D1FF"/>
                </a:solidFill>
                <a:effectLst/>
                <a:latin typeface="Segoe" pitchFamily="34" charset="0"/>
              </a:defRPr>
            </a:lvl1pPr>
          </a:lstStyle>
          <a:p>
            <a:r>
              <a:rPr lang="en-US" dirty="0"/>
              <a:t>Click to edit Master title style</a:t>
            </a:r>
          </a:p>
        </p:txBody>
      </p:sp>
    </p:spTree>
    <p:extLst>
      <p:ext uri="{BB962C8B-B14F-4D97-AF65-F5344CB8AC3E}">
        <p14:creationId xmlns:p14="http://schemas.microsoft.com/office/powerpoint/2010/main" val="3045334208"/>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25436" y="2101596"/>
            <a:ext cx="4484495" cy="4279290"/>
          </a:xfrm>
        </p:spPr>
        <p:txBody>
          <a:bodyPr>
            <a:normAutofit/>
          </a:bodyPr>
          <a:lstStyle>
            <a:lvl1pPr>
              <a:defRPr sz="1836"/>
            </a:lvl1pPr>
            <a:lvl2pPr>
              <a:defRPr sz="1632"/>
            </a:lvl2pPr>
            <a:lvl3pPr>
              <a:defRPr sz="1428"/>
            </a:lvl3pPr>
            <a:lvl4pPr>
              <a:defRPr sz="1224"/>
            </a:lvl4pPr>
            <a:lvl5pPr>
              <a:defRPr sz="1224"/>
            </a:lvl5pPr>
            <a:lvl6pPr>
              <a:defRPr sz="1224"/>
            </a:lvl6pPr>
            <a:lvl7pPr>
              <a:defRPr sz="1224"/>
            </a:lvl7pPr>
            <a:lvl8pPr>
              <a:defRPr sz="1224"/>
            </a:lvl8pPr>
            <a:lvl9pPr>
              <a:defRPr sz="1224"/>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767878" y="2097024"/>
            <a:ext cx="4484497" cy="4283861"/>
          </a:xfrm>
        </p:spPr>
        <p:txBody>
          <a:bodyPr>
            <a:normAutofit/>
          </a:bodyPr>
          <a:lstStyle>
            <a:lvl1pPr>
              <a:defRPr sz="1836"/>
            </a:lvl1pPr>
            <a:lvl2pPr>
              <a:defRPr sz="1632"/>
            </a:lvl2pPr>
            <a:lvl3pPr>
              <a:defRPr sz="1428"/>
            </a:lvl3pPr>
            <a:lvl4pPr>
              <a:defRPr sz="1224"/>
            </a:lvl4pPr>
            <a:lvl5pPr>
              <a:defRPr sz="1224"/>
            </a:lvl5pPr>
            <a:lvl6pPr>
              <a:defRPr sz="1224"/>
            </a:lvl6pPr>
            <a:lvl7pPr>
              <a:defRPr sz="1224"/>
            </a:lvl7pPr>
            <a:lvl8pPr>
              <a:defRPr sz="1224"/>
            </a:lvl8pPr>
            <a:lvl9pPr>
              <a:defRPr sz="1224"/>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rot="5400000">
            <a:off x="10359353" y="1826328"/>
            <a:ext cx="1010319" cy="310911"/>
          </a:xfrm>
          <a:prstGeom prst="rect">
            <a:avLst/>
          </a:prstGeom>
        </p:spPr>
        <p:txBody>
          <a:bodyPr/>
          <a:lstStyle/>
          <a:p>
            <a:fld id="{9796027F-7875-4030-9381-8BD8C4F21935}" type="datetimeFigureOut">
              <a:rPr lang="en-US" dirty="0"/>
              <a:t>5/22/2016</a:t>
            </a:fld>
            <a:endParaRPr lang="en-US" dirty="0"/>
          </a:p>
        </p:txBody>
      </p:sp>
      <p:sp>
        <p:nvSpPr>
          <p:cNvPr id="6" name="Footer Placeholder 5"/>
          <p:cNvSpPr>
            <a:spLocks noGrp="1"/>
          </p:cNvSpPr>
          <p:nvPr>
            <p:ph type="ftr" sz="quarter" idx="11"/>
          </p:nvPr>
        </p:nvSpPr>
        <p:spPr>
          <a:xfrm rot="5400000">
            <a:off x="9131350" y="3289483"/>
            <a:ext cx="3936634" cy="310913"/>
          </a:xfrm>
          <a:prstGeom prst="rect">
            <a:avLst/>
          </a:prstGeom>
        </p:spPr>
        <p:txBody>
          <a:bodyPr/>
          <a:lstStyle/>
          <a:p>
            <a:endParaRPr lang="en-US" dirty="0"/>
          </a:p>
        </p:txBody>
      </p:sp>
      <p:sp>
        <p:nvSpPr>
          <p:cNvPr id="7" name="Slide Number Placeholder 6"/>
          <p:cNvSpPr>
            <a:spLocks noGrp="1"/>
          </p:cNvSpPr>
          <p:nvPr>
            <p:ph type="sldNum" sz="quarter" idx="12"/>
          </p:nvPr>
        </p:nvSpPr>
        <p:spPr>
          <a:xfrm>
            <a:off x="10560130" y="301617"/>
            <a:ext cx="855007" cy="782970"/>
          </a:xfrm>
          <a:prstGeom prst="rect">
            <a:avLst/>
          </a:prstGeom>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2937409863"/>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25548" y="2157724"/>
            <a:ext cx="5486399" cy="1684950"/>
          </a:xfrm>
        </p:spPr>
        <p:txBody>
          <a:bodyPr wrap="square">
            <a:spAutoFit/>
          </a:bodyPr>
          <a:lstStyle>
            <a:lvl1pPr marL="0" indent="0">
              <a:spcBef>
                <a:spcPts val="1224"/>
              </a:spcBef>
              <a:buClr>
                <a:schemeClr val="tx2"/>
              </a:buClr>
              <a:buFont typeface="Arial" pitchFamily="34" charset="0"/>
              <a:buNone/>
              <a:defRPr sz="2856">
                <a:gradFill>
                  <a:gsLst>
                    <a:gs pos="1250">
                      <a:schemeClr val="tx2"/>
                    </a:gs>
                    <a:gs pos="99000">
                      <a:schemeClr val="tx2"/>
                    </a:gs>
                  </a:gsLst>
                  <a:lin ang="5400000" scaled="0"/>
                </a:gradFill>
              </a:defRPr>
            </a:lvl1pPr>
            <a:lvl2pPr marL="531064" indent="-233150">
              <a:defRPr sz="1836"/>
            </a:lvl2pPr>
            <a:lvl3pPr marL="699450" indent="-168387">
              <a:tabLst/>
              <a:defRPr sz="1836"/>
            </a:lvl3pPr>
            <a:lvl4pPr marL="880789" indent="-181339">
              <a:defRPr sz="1428"/>
            </a:lvl4pPr>
            <a:lvl5pPr marL="1049175" indent="-168387">
              <a:tabLst/>
              <a:defRPr sz="1428"/>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26347" y="2157724"/>
            <a:ext cx="5486399" cy="1684950"/>
          </a:xfrm>
        </p:spPr>
        <p:txBody>
          <a:bodyPr wrap="square">
            <a:spAutoFit/>
          </a:bodyPr>
          <a:lstStyle>
            <a:lvl1pPr marL="0" indent="0">
              <a:spcBef>
                <a:spcPts val="1224"/>
              </a:spcBef>
              <a:buClr>
                <a:schemeClr val="tx2"/>
              </a:buClr>
              <a:buFont typeface="Arial" pitchFamily="34" charset="0"/>
              <a:buNone/>
              <a:defRPr sz="2856">
                <a:gradFill>
                  <a:gsLst>
                    <a:gs pos="1250">
                      <a:schemeClr val="tx2"/>
                    </a:gs>
                    <a:gs pos="99000">
                      <a:schemeClr val="tx2"/>
                    </a:gs>
                  </a:gsLst>
                  <a:lin ang="5400000" scaled="0"/>
                </a:gradFill>
              </a:defRPr>
            </a:lvl1pPr>
            <a:lvl2pPr marL="531064" indent="-233150">
              <a:defRPr sz="1836"/>
            </a:lvl2pPr>
            <a:lvl3pPr marL="699450" indent="-168387">
              <a:tabLst/>
              <a:defRPr sz="1836"/>
            </a:lvl3pPr>
            <a:lvl4pPr marL="880789" indent="-181339">
              <a:defRPr sz="1428"/>
            </a:lvl4pPr>
            <a:lvl5pPr marL="1049175" indent="-168387">
              <a:tabLst/>
              <a:defRPr sz="1428"/>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40604426"/>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87586">
                      <a:srgbClr val="FFFFFF"/>
                    </a:gs>
                    <a:gs pos="52000">
                      <a:srgbClr val="FFFFFF"/>
                    </a:gs>
                  </a:gsLst>
                  <a:lin ang="5400000" scaled="0"/>
                </a:gradFill>
              </a:defRPr>
            </a:lvl1pPr>
          </a:lstStyle>
          <a:p>
            <a:r>
              <a:rPr lang="en-US" dirty="0"/>
              <a:t>Section title</a:t>
            </a:r>
          </a:p>
        </p:txBody>
      </p:sp>
      <p:sp>
        <p:nvSpPr>
          <p:cNvPr id="6" name="Rectangle 5"/>
          <p:cNvSpPr/>
          <p:nvPr userDrawn="1"/>
        </p:nvSpPr>
        <p:spPr>
          <a:xfrm>
            <a:off x="9037637" y="81357"/>
            <a:ext cx="6021387" cy="1277273"/>
          </a:xfrm>
          <a:prstGeom prst="rect">
            <a:avLst/>
          </a:prstGeom>
        </p:spPr>
        <p:txBody>
          <a:bodyPr wrap="square">
            <a:spAutoFit/>
          </a:bodyPr>
          <a:lstStyle/>
          <a:p>
            <a:pPr algn="l">
              <a:lnSpc>
                <a:spcPct val="90000"/>
              </a:lnSpc>
              <a:spcAft>
                <a:spcPts val="600"/>
              </a:spcAft>
            </a:pPr>
            <a:r>
              <a:rPr lang="en-US" sz="4800" b="1" kern="1200" dirty="0" err="1">
                <a:gradFill>
                  <a:gsLst>
                    <a:gs pos="2917">
                      <a:schemeClr val="tx1"/>
                    </a:gs>
                    <a:gs pos="30000">
                      <a:schemeClr val="tx1"/>
                    </a:gs>
                  </a:gsLst>
                  <a:lin ang="5400000" scaled="0"/>
                </a:gradFill>
                <a:latin typeface="+mj-lt"/>
                <a:ea typeface="+mn-ea"/>
                <a:cs typeface="+mn-cs"/>
              </a:rPr>
              <a:t>CloudTech</a:t>
            </a:r>
            <a:endParaRPr lang="en-US" sz="4800" b="1" kern="1200" dirty="0">
              <a:gradFill>
                <a:gsLst>
                  <a:gs pos="2917">
                    <a:schemeClr val="tx1"/>
                  </a:gs>
                  <a:gs pos="30000">
                    <a:schemeClr val="tx1"/>
                  </a:gs>
                </a:gsLst>
                <a:lin ang="5400000" scaled="0"/>
              </a:gradFill>
              <a:latin typeface="+mj-lt"/>
              <a:ea typeface="+mn-ea"/>
              <a:cs typeface="+mn-cs"/>
            </a:endParaRPr>
          </a:p>
          <a:p>
            <a:pPr algn="l">
              <a:lnSpc>
                <a:spcPct val="90000"/>
              </a:lnSpc>
              <a:spcAft>
                <a:spcPts val="600"/>
              </a:spcAft>
            </a:pPr>
            <a:r>
              <a:rPr lang="en-US" sz="3200" b="0" kern="1200" dirty="0">
                <a:gradFill>
                  <a:gsLst>
                    <a:gs pos="2917">
                      <a:schemeClr val="tx1"/>
                    </a:gs>
                    <a:gs pos="30000">
                      <a:schemeClr val="tx1"/>
                    </a:gs>
                  </a:gsLst>
                  <a:lin ang="5400000" scaled="0"/>
                </a:gradFill>
                <a:latin typeface="+mj-lt"/>
                <a:ea typeface="+mn-ea"/>
                <a:cs typeface="+mn-cs"/>
              </a:rPr>
              <a:t>Marrakesh 2016</a:t>
            </a:r>
            <a:endParaRPr lang="en-US" sz="4000" b="0" kern="1200" dirty="0">
              <a:gradFill>
                <a:gsLst>
                  <a:gs pos="2917">
                    <a:schemeClr val="tx1"/>
                  </a:gs>
                  <a:gs pos="30000">
                    <a:schemeClr val="tx1"/>
                  </a:gs>
                </a:gsLst>
                <a:lin ang="5400000" scaled="0"/>
              </a:gradFill>
              <a:latin typeface="+mj-lt"/>
              <a:ea typeface="+mn-ea"/>
              <a:cs typeface="+mn-cs"/>
            </a:endParaRPr>
          </a:p>
        </p:txBody>
      </p:sp>
    </p:spTree>
    <p:extLst>
      <p:ext uri="{BB962C8B-B14F-4D97-AF65-F5344CB8AC3E}">
        <p14:creationId xmlns:p14="http://schemas.microsoft.com/office/powerpoint/2010/main" val="4075357253"/>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lgn="l" defTabSz="932742" rtl="0" eaLnBrk="1" latinLnBrk="0" hangingPunct="1">
              <a:lnSpc>
                <a:spcPct val="90000"/>
              </a:lnSpc>
              <a:spcBef>
                <a:spcPct val="0"/>
              </a:spcBef>
              <a:buNone/>
              <a:defRPr lang="en-US" sz="8800" b="0" kern="1200" cap="none" spc="-100"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a:t>Section title</a:t>
            </a:r>
          </a:p>
        </p:txBody>
      </p:sp>
      <p:sp>
        <p:nvSpPr>
          <p:cNvPr id="6" name="Rectangle 5"/>
          <p:cNvSpPr/>
          <p:nvPr userDrawn="1"/>
        </p:nvSpPr>
        <p:spPr>
          <a:xfrm>
            <a:off x="9037637" y="81357"/>
            <a:ext cx="6021387" cy="1277273"/>
          </a:xfrm>
          <a:prstGeom prst="rect">
            <a:avLst/>
          </a:prstGeom>
        </p:spPr>
        <p:txBody>
          <a:bodyPr wrap="square">
            <a:spAutoFit/>
          </a:bodyPr>
          <a:lstStyle/>
          <a:p>
            <a:pPr algn="l">
              <a:lnSpc>
                <a:spcPct val="90000"/>
              </a:lnSpc>
              <a:spcAft>
                <a:spcPts val="600"/>
              </a:spcAft>
            </a:pPr>
            <a:r>
              <a:rPr lang="en-US" sz="4800" b="1" kern="1200" dirty="0" err="1">
                <a:gradFill>
                  <a:gsLst>
                    <a:gs pos="2917">
                      <a:schemeClr val="tx1"/>
                    </a:gs>
                    <a:gs pos="30000">
                      <a:schemeClr val="tx1"/>
                    </a:gs>
                  </a:gsLst>
                  <a:lin ang="5400000" scaled="0"/>
                </a:gradFill>
                <a:latin typeface="+mj-lt"/>
                <a:ea typeface="+mn-ea"/>
                <a:cs typeface="+mn-cs"/>
              </a:rPr>
              <a:t>CloudTech</a:t>
            </a:r>
            <a:endParaRPr lang="en-US" sz="4800" b="1" kern="1200" dirty="0">
              <a:gradFill>
                <a:gsLst>
                  <a:gs pos="2917">
                    <a:schemeClr val="tx1"/>
                  </a:gs>
                  <a:gs pos="30000">
                    <a:schemeClr val="tx1"/>
                  </a:gs>
                </a:gsLst>
                <a:lin ang="5400000" scaled="0"/>
              </a:gradFill>
              <a:latin typeface="+mj-lt"/>
              <a:ea typeface="+mn-ea"/>
              <a:cs typeface="+mn-cs"/>
            </a:endParaRPr>
          </a:p>
          <a:p>
            <a:pPr algn="l">
              <a:lnSpc>
                <a:spcPct val="90000"/>
              </a:lnSpc>
              <a:spcAft>
                <a:spcPts val="600"/>
              </a:spcAft>
            </a:pPr>
            <a:r>
              <a:rPr lang="en-US" sz="3200" b="0" kern="1200" dirty="0">
                <a:gradFill>
                  <a:gsLst>
                    <a:gs pos="2917">
                      <a:schemeClr val="tx1"/>
                    </a:gs>
                    <a:gs pos="30000">
                      <a:schemeClr val="tx1"/>
                    </a:gs>
                  </a:gsLst>
                  <a:lin ang="5400000" scaled="0"/>
                </a:gradFill>
                <a:latin typeface="+mj-lt"/>
                <a:ea typeface="+mn-ea"/>
                <a:cs typeface="+mn-cs"/>
              </a:rPr>
              <a:t>Marrakesh 2016</a:t>
            </a:r>
            <a:endParaRPr lang="en-US" sz="4000" b="0" kern="1200" dirty="0">
              <a:gradFill>
                <a:gsLst>
                  <a:gs pos="2917">
                    <a:schemeClr val="tx1"/>
                  </a:gs>
                  <a:gs pos="30000">
                    <a:schemeClr val="tx1"/>
                  </a:gs>
                </a:gsLst>
                <a:lin ang="5400000" scaled="0"/>
              </a:gradFill>
              <a:latin typeface="+mj-lt"/>
              <a:ea typeface="+mn-ea"/>
              <a:cs typeface="+mn-cs"/>
            </a:endParaRPr>
          </a:p>
        </p:txBody>
      </p:sp>
    </p:spTree>
    <p:extLst>
      <p:ext uri="{BB962C8B-B14F-4D97-AF65-F5344CB8AC3E}">
        <p14:creationId xmlns:p14="http://schemas.microsoft.com/office/powerpoint/2010/main" val="76253691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2.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slideLayout" Target="../slideLayouts/slideLayout46.xml"/><Relationship Id="rId18" Type="http://schemas.openxmlformats.org/officeDocument/2006/relationships/slideLayout" Target="../slideLayouts/slideLayout51.xml"/><Relationship Id="rId26" Type="http://schemas.openxmlformats.org/officeDocument/2006/relationships/slideLayout" Target="../slideLayouts/slideLayout59.xml"/><Relationship Id="rId39" Type="http://schemas.openxmlformats.org/officeDocument/2006/relationships/slideLayout" Target="../slideLayouts/slideLayout72.xml"/><Relationship Id="rId3" Type="http://schemas.openxmlformats.org/officeDocument/2006/relationships/slideLayout" Target="../slideLayouts/slideLayout36.xml"/><Relationship Id="rId21" Type="http://schemas.openxmlformats.org/officeDocument/2006/relationships/slideLayout" Target="../slideLayouts/slideLayout54.xml"/><Relationship Id="rId34" Type="http://schemas.openxmlformats.org/officeDocument/2006/relationships/slideLayout" Target="../slideLayouts/slideLayout67.xml"/><Relationship Id="rId42" Type="http://schemas.openxmlformats.org/officeDocument/2006/relationships/slideLayout" Target="../slideLayouts/slideLayout75.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17" Type="http://schemas.openxmlformats.org/officeDocument/2006/relationships/slideLayout" Target="../slideLayouts/slideLayout50.xml"/><Relationship Id="rId25" Type="http://schemas.openxmlformats.org/officeDocument/2006/relationships/slideLayout" Target="../slideLayouts/slideLayout58.xml"/><Relationship Id="rId33" Type="http://schemas.openxmlformats.org/officeDocument/2006/relationships/slideLayout" Target="../slideLayouts/slideLayout66.xml"/><Relationship Id="rId38" Type="http://schemas.openxmlformats.org/officeDocument/2006/relationships/slideLayout" Target="../slideLayouts/slideLayout71.xml"/><Relationship Id="rId2" Type="http://schemas.openxmlformats.org/officeDocument/2006/relationships/slideLayout" Target="../slideLayouts/slideLayout35.xml"/><Relationship Id="rId16" Type="http://schemas.openxmlformats.org/officeDocument/2006/relationships/slideLayout" Target="../slideLayouts/slideLayout49.xml"/><Relationship Id="rId20" Type="http://schemas.openxmlformats.org/officeDocument/2006/relationships/slideLayout" Target="../slideLayouts/slideLayout53.xml"/><Relationship Id="rId29" Type="http://schemas.openxmlformats.org/officeDocument/2006/relationships/slideLayout" Target="../slideLayouts/slideLayout62.xml"/><Relationship Id="rId41" Type="http://schemas.openxmlformats.org/officeDocument/2006/relationships/slideLayout" Target="../slideLayouts/slideLayout74.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24" Type="http://schemas.openxmlformats.org/officeDocument/2006/relationships/slideLayout" Target="../slideLayouts/slideLayout57.xml"/><Relationship Id="rId32" Type="http://schemas.openxmlformats.org/officeDocument/2006/relationships/slideLayout" Target="../slideLayouts/slideLayout65.xml"/><Relationship Id="rId37" Type="http://schemas.openxmlformats.org/officeDocument/2006/relationships/slideLayout" Target="../slideLayouts/slideLayout70.xml"/><Relationship Id="rId40" Type="http://schemas.openxmlformats.org/officeDocument/2006/relationships/slideLayout" Target="../slideLayouts/slideLayout73.xml"/><Relationship Id="rId5" Type="http://schemas.openxmlformats.org/officeDocument/2006/relationships/slideLayout" Target="../slideLayouts/slideLayout38.xml"/><Relationship Id="rId15" Type="http://schemas.openxmlformats.org/officeDocument/2006/relationships/slideLayout" Target="../slideLayouts/slideLayout48.xml"/><Relationship Id="rId23" Type="http://schemas.openxmlformats.org/officeDocument/2006/relationships/slideLayout" Target="../slideLayouts/slideLayout56.xml"/><Relationship Id="rId28" Type="http://schemas.openxmlformats.org/officeDocument/2006/relationships/slideLayout" Target="../slideLayouts/slideLayout61.xml"/><Relationship Id="rId36" Type="http://schemas.openxmlformats.org/officeDocument/2006/relationships/slideLayout" Target="../slideLayouts/slideLayout69.xml"/><Relationship Id="rId10" Type="http://schemas.openxmlformats.org/officeDocument/2006/relationships/slideLayout" Target="../slideLayouts/slideLayout43.xml"/><Relationship Id="rId19" Type="http://schemas.openxmlformats.org/officeDocument/2006/relationships/slideLayout" Target="../slideLayouts/slideLayout52.xml"/><Relationship Id="rId31" Type="http://schemas.openxmlformats.org/officeDocument/2006/relationships/slideLayout" Target="../slideLayouts/slideLayout64.xml"/><Relationship Id="rId44" Type="http://schemas.openxmlformats.org/officeDocument/2006/relationships/theme" Target="../theme/theme2.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 Id="rId22" Type="http://schemas.openxmlformats.org/officeDocument/2006/relationships/slideLayout" Target="../slideLayouts/slideLayout55.xml"/><Relationship Id="rId27" Type="http://schemas.openxmlformats.org/officeDocument/2006/relationships/slideLayout" Target="../slideLayouts/slideLayout60.xml"/><Relationship Id="rId30" Type="http://schemas.openxmlformats.org/officeDocument/2006/relationships/slideLayout" Target="../slideLayouts/slideLayout63.xml"/><Relationship Id="rId35" Type="http://schemas.openxmlformats.org/officeDocument/2006/relationships/slideLayout" Target="../slideLayouts/slideLayout68.xml"/><Relationship Id="rId43" Type="http://schemas.openxmlformats.org/officeDocument/2006/relationships/slideLayout" Target="../slideLayouts/slideLayout7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p:nvPicPr>
        <p:blipFill>
          <a:blip r:embed="rId35" cstate="email">
            <a:extLst>
              <a:ext uri="{28A0092B-C50C-407E-A947-70E740481C1C}">
                <a14:useLocalDpi xmlns:a14="http://schemas.microsoft.com/office/drawing/2010/main" val="0"/>
              </a:ext>
            </a:extLst>
          </a:blip>
          <a:stretch>
            <a:fillRect/>
          </a:stretch>
        </p:blipFill>
        <p:spPr>
          <a:xfrm rot="5400000">
            <a:off x="10532394" y="1944335"/>
            <a:ext cx="4298019" cy="409351"/>
          </a:xfrm>
          <a:prstGeom prst="rect">
            <a:avLst/>
          </a:prstGeom>
        </p:spPr>
      </p:pic>
    </p:spTree>
    <p:extLst>
      <p:ext uri="{BB962C8B-B14F-4D97-AF65-F5344CB8AC3E}">
        <p14:creationId xmlns:p14="http://schemas.microsoft.com/office/powerpoint/2010/main" val="1790270825"/>
      </p:ext>
    </p:extLst>
  </p:cSld>
  <p:clrMap bg1="dk1" tx1="lt1" bg2="dk2" tx2="lt2" accent1="accent1" accent2="accent2" accent3="accent3" accent4="accent4" accent5="accent5" accent6="accent6" hlink="hlink" folHlink="folHlink"/>
  <p:sldLayoutIdLst>
    <p:sldLayoutId id="2147484205" r:id="rId1"/>
    <p:sldLayoutId id="2147484276" r:id="rId2"/>
    <p:sldLayoutId id="2147484167" r:id="rId3"/>
    <p:sldLayoutId id="2147484166" r:id="rId4"/>
    <p:sldLayoutId id="2147484105" r:id="rId5"/>
    <p:sldLayoutId id="2147484182" r:id="rId6"/>
    <p:sldLayoutId id="2147484277" r:id="rId7"/>
    <p:sldLayoutId id="2147484130" r:id="rId8"/>
    <p:sldLayoutId id="2147484101" r:id="rId9"/>
    <p:sldLayoutId id="2147484102" r:id="rId10"/>
    <p:sldLayoutId id="2147484098" r:id="rId11"/>
    <p:sldLayoutId id="2147484212" r:id="rId12"/>
    <p:sldLayoutId id="2147484086" r:id="rId13"/>
    <p:sldLayoutId id="2147484211" r:id="rId14"/>
    <p:sldLayoutId id="2147484100" r:id="rId15"/>
    <p:sldLayoutId id="2147484213" r:id="rId16"/>
    <p:sldLayoutId id="2147484089" r:id="rId17"/>
    <p:sldLayoutId id="2147484214" r:id="rId18"/>
    <p:sldLayoutId id="2147484092" r:id="rId19"/>
    <p:sldLayoutId id="2147484190" r:id="rId20"/>
    <p:sldLayoutId id="2147484195" r:id="rId21"/>
    <p:sldLayoutId id="2147484209" r:id="rId22"/>
    <p:sldLayoutId id="2147484196" r:id="rId23"/>
    <p:sldLayoutId id="2147484208" r:id="rId24"/>
    <p:sldLayoutId id="2147484192" r:id="rId25"/>
    <p:sldLayoutId id="2147484283" r:id="rId26"/>
    <p:sldLayoutId id="2147484282" r:id="rId27"/>
    <p:sldLayoutId id="2147484093" r:id="rId28"/>
    <p:sldLayoutId id="2147484127" r:id="rId29"/>
    <p:sldLayoutId id="2147484128" r:id="rId30"/>
    <p:sldLayoutId id="2147484129" r:id="rId31"/>
    <p:sldLayoutId id="2147484203" r:id="rId32"/>
    <p:sldLayoutId id="2147484272" r:id="rId33"/>
  </p:sldLayoutIdLst>
  <p:transition>
    <p:fade/>
  </p:transition>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
          <a:schemeClr val="tx1"/>
        </a:buClr>
        <a:buSzPct val="100000"/>
        <a:buFontTx/>
        <a:buBlip>
          <a:blip r:embed="rId36"/>
        </a:buBlip>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100000"/>
        <a:buFontTx/>
        <a:buBlip>
          <a:blip r:embed="rId36"/>
        </a:buBlip>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100000"/>
        <a:buFontTx/>
        <a:buBlip>
          <a:blip r:embed="rId36"/>
        </a:buBlip>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100000"/>
        <a:buFontTx/>
        <a:buBlip>
          <a:blip r:embed="rId36"/>
        </a:buBlip>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100000"/>
        <a:buFontTx/>
        <a:buBlip>
          <a:blip r:embed="rId36"/>
        </a:buBlip>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userDrawn="1">
          <p15:clr>
            <a:srgbClr val="5ACBF0"/>
          </p15:clr>
        </p15:guide>
        <p15:guide id="2" pos="173" userDrawn="1">
          <p15:clr>
            <a:srgbClr val="5ACBF0"/>
          </p15:clr>
        </p15:guide>
        <p15:guide id="3" pos="7661" userDrawn="1">
          <p15:clr>
            <a:srgbClr val="5ACBF0"/>
          </p15:clr>
        </p15:guide>
        <p15:guide id="4" orient="horz" pos="4219" userDrawn="1">
          <p15:clr>
            <a:srgbClr val="5ACBF0"/>
          </p15:clr>
        </p15:guide>
        <p15:guide id="5" pos="749" userDrawn="1">
          <p15:clr>
            <a:srgbClr val="5ACBF0"/>
          </p15:clr>
        </p15:guide>
        <p15:guide id="6" pos="1325" userDrawn="1">
          <p15:clr>
            <a:srgbClr val="5ACBF0"/>
          </p15:clr>
        </p15:guide>
        <p15:guide id="7" pos="1901" userDrawn="1">
          <p15:clr>
            <a:srgbClr val="5ACBF0"/>
          </p15:clr>
        </p15:guide>
        <p15:guide id="8" pos="2477" userDrawn="1">
          <p15:clr>
            <a:srgbClr val="5ACBF0"/>
          </p15:clr>
        </p15:guide>
        <p15:guide id="9" pos="3053" userDrawn="1">
          <p15:clr>
            <a:srgbClr val="5ACBF0"/>
          </p15:clr>
        </p15:guide>
        <p15:guide id="10" pos="3629" userDrawn="1">
          <p15:clr>
            <a:srgbClr val="5ACBF0"/>
          </p15:clr>
        </p15:guide>
        <p15:guide id="11" pos="4205" userDrawn="1">
          <p15:clr>
            <a:srgbClr val="5ACBF0"/>
          </p15:clr>
        </p15:guide>
        <p15:guide id="12" pos="4781" userDrawn="1">
          <p15:clr>
            <a:srgbClr val="5ACBF0"/>
          </p15:clr>
        </p15:guide>
        <p15:guide id="13" pos="5357" userDrawn="1">
          <p15:clr>
            <a:srgbClr val="5ACBF0"/>
          </p15:clr>
        </p15:guide>
        <p15:guide id="14" pos="5933" userDrawn="1">
          <p15:clr>
            <a:srgbClr val="5ACBF0"/>
          </p15:clr>
        </p15:guide>
        <p15:guide id="15" pos="6509" userDrawn="1">
          <p15:clr>
            <a:srgbClr val="5ACBF0"/>
          </p15:clr>
        </p15:guide>
        <p15:guide id="16" pos="7085" userDrawn="1">
          <p15:clr>
            <a:srgbClr val="5ACBF0"/>
          </p15:clr>
        </p15:guide>
        <p15:guide id="17" orient="horz" pos="763" userDrawn="1">
          <p15:clr>
            <a:srgbClr val="5ACBF0"/>
          </p15:clr>
        </p15:guide>
        <p15:guide id="18" orient="horz" pos="1339" userDrawn="1">
          <p15:clr>
            <a:srgbClr val="5ACBF0"/>
          </p15:clr>
        </p15:guide>
        <p15:guide id="19" orient="horz" pos="1915" userDrawn="1">
          <p15:clr>
            <a:srgbClr val="5ACBF0"/>
          </p15:clr>
        </p15:guide>
        <p15:guide id="20" orient="horz" pos="2491" userDrawn="1">
          <p15:clr>
            <a:srgbClr val="5ACBF0"/>
          </p15:clr>
        </p15:guide>
        <p15:guide id="21" orient="horz" pos="3067" userDrawn="1">
          <p15:clr>
            <a:srgbClr val="5ACBF0"/>
          </p15:clr>
        </p15:guide>
        <p15:guide id="22" orient="horz" pos="3643" userDrawn="1">
          <p15:clr>
            <a:srgbClr val="5ACBF0"/>
          </p15:clr>
        </p15:guide>
        <p15:guide id="23" pos="288" userDrawn="1">
          <p15:clr>
            <a:srgbClr val="C35EA4"/>
          </p15:clr>
        </p15:guide>
        <p15:guide id="24" pos="7546" userDrawn="1">
          <p15:clr>
            <a:srgbClr val="C35EA4"/>
          </p15:clr>
        </p15:guide>
        <p15:guide id="25" orient="horz" pos="302" userDrawn="1">
          <p15:clr>
            <a:srgbClr val="C35EA4"/>
          </p15:clr>
        </p15:guide>
        <p15:guide id="26" orient="horz" pos="4104" userDrawn="1">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8"/>
            <a:ext cx="11889564" cy="917575"/>
          </a:xfrm>
          <a:prstGeom prst="rect">
            <a:avLst/>
          </a:prstGeom>
        </p:spPr>
        <p:txBody>
          <a:bodyPr vert="horz" wrap="square" lIns="146252" tIns="91409" rIns="146252" bIns="91409"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4"/>
            <a:ext cx="11887197" cy="2062040"/>
          </a:xfrm>
          <a:prstGeom prst="rect">
            <a:avLst/>
          </a:prstGeom>
        </p:spPr>
        <p:txBody>
          <a:bodyPr vert="horz" wrap="square" lIns="146252" tIns="91409" rIns="146252" bIns="91409"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85782407"/>
      </p:ext>
    </p:extLst>
  </p:cSld>
  <p:clrMap bg1="lt1" tx1="dk1" bg2="lt2" tx2="dk2" accent1="accent1" accent2="accent2" accent3="accent3" accent4="accent4" accent5="accent5" accent6="accent6" hlink="hlink" folHlink="folHlink"/>
  <p:sldLayoutIdLst>
    <p:sldLayoutId id="2147484325" r:id="rId1"/>
    <p:sldLayoutId id="2147484326" r:id="rId2"/>
    <p:sldLayoutId id="2147484327" r:id="rId3"/>
    <p:sldLayoutId id="2147484328" r:id="rId4"/>
    <p:sldLayoutId id="2147484329" r:id="rId5"/>
    <p:sldLayoutId id="2147484330" r:id="rId6"/>
    <p:sldLayoutId id="2147484331" r:id="rId7"/>
    <p:sldLayoutId id="2147484332" r:id="rId8"/>
    <p:sldLayoutId id="2147484333" r:id="rId9"/>
    <p:sldLayoutId id="2147484334" r:id="rId10"/>
    <p:sldLayoutId id="2147484335" r:id="rId11"/>
    <p:sldLayoutId id="2147484336" r:id="rId12"/>
    <p:sldLayoutId id="2147484337" r:id="rId13"/>
    <p:sldLayoutId id="2147484338" r:id="rId14"/>
    <p:sldLayoutId id="2147484339" r:id="rId15"/>
    <p:sldLayoutId id="2147484340" r:id="rId16"/>
    <p:sldLayoutId id="2147484341" r:id="rId17"/>
    <p:sldLayoutId id="2147484342" r:id="rId18"/>
    <p:sldLayoutId id="2147484343" r:id="rId19"/>
    <p:sldLayoutId id="2147484344" r:id="rId20"/>
    <p:sldLayoutId id="2147484345" r:id="rId21"/>
    <p:sldLayoutId id="2147484346" r:id="rId22"/>
    <p:sldLayoutId id="2147484347" r:id="rId23"/>
    <p:sldLayoutId id="2147484348" r:id="rId24"/>
    <p:sldLayoutId id="2147484349" r:id="rId25"/>
    <p:sldLayoutId id="2147484350" r:id="rId26"/>
    <p:sldLayoutId id="2147484351" r:id="rId27"/>
    <p:sldLayoutId id="2147484352" r:id="rId28"/>
    <p:sldLayoutId id="2147484353" r:id="rId29"/>
    <p:sldLayoutId id="2147484354" r:id="rId30"/>
    <p:sldLayoutId id="2147484355" r:id="rId31"/>
    <p:sldLayoutId id="2147484356" r:id="rId32"/>
    <p:sldLayoutId id="2147484357" r:id="rId33"/>
    <p:sldLayoutId id="2147484358" r:id="rId34"/>
    <p:sldLayoutId id="2147484359" r:id="rId35"/>
    <p:sldLayoutId id="2147484360" r:id="rId36"/>
    <p:sldLayoutId id="2147484361" r:id="rId37"/>
    <p:sldLayoutId id="2147484362" r:id="rId38"/>
    <p:sldLayoutId id="2147484363" r:id="rId39"/>
    <p:sldLayoutId id="2147484364" r:id="rId40"/>
    <p:sldLayoutId id="2147484365" r:id="rId41"/>
    <p:sldLayoutId id="2147484366" r:id="rId42"/>
    <p:sldLayoutId id="2147484367" r:id="rId43"/>
  </p:sldLayoutIdLst>
  <p:transition>
    <p:fade/>
  </p:transition>
  <p:hf hdr="0" ftr="0" dt="0"/>
  <p:txStyles>
    <p:titleStyle>
      <a:lvl1pPr algn="l" defTabSz="932225" rtl="0" eaLnBrk="1" latinLnBrk="0" hangingPunct="1">
        <a:lnSpc>
          <a:spcPct val="90000"/>
        </a:lnSpc>
        <a:spcBef>
          <a:spcPct val="0"/>
        </a:spcBef>
        <a:buNone/>
        <a:defRPr lang="en-US" sz="52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710" marR="0" indent="-342710" algn="l" defTabSz="932225" rtl="0" eaLnBrk="1" fontAlgn="auto" latinLnBrk="0" hangingPunct="1">
        <a:lnSpc>
          <a:spcPct val="90000"/>
        </a:lnSpc>
        <a:spcBef>
          <a:spcPct val="20000"/>
        </a:spcBef>
        <a:spcAft>
          <a:spcPts val="0"/>
        </a:spcAft>
        <a:buClrTx/>
        <a:buSzPct val="90000"/>
        <a:buFont typeface="Arial" pitchFamily="34" charset="0"/>
        <a:buChar char="•"/>
        <a:tabLst/>
        <a:defRPr sz="3899" kern="1200" spc="0" baseline="0">
          <a:gradFill>
            <a:gsLst>
              <a:gs pos="1250">
                <a:schemeClr val="tx1"/>
              </a:gs>
              <a:gs pos="100000">
                <a:schemeClr val="tx1"/>
              </a:gs>
            </a:gsLst>
            <a:lin ang="5400000" scaled="0"/>
          </a:gradFill>
          <a:latin typeface="+mj-lt"/>
          <a:ea typeface="+mn-ea"/>
          <a:cs typeface="+mn-cs"/>
        </a:defRPr>
      </a:lvl1pPr>
      <a:lvl2pPr marL="583876" marR="0" indent="-241166" algn="l" defTabSz="932225"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658" marR="0" indent="-228473" algn="l" defTabSz="932225" rtl="0" eaLnBrk="1" fontAlgn="auto" latinLnBrk="0" hangingPunct="1">
        <a:lnSpc>
          <a:spcPct val="90000"/>
        </a:lnSpc>
        <a:spcBef>
          <a:spcPct val="20000"/>
        </a:spcBef>
        <a:spcAft>
          <a:spcPts val="0"/>
        </a:spcAft>
        <a:buClrTx/>
        <a:buSzPct val="90000"/>
        <a:buFont typeface="Arial" pitchFamily="34" charset="0"/>
        <a:buChar char="•"/>
        <a:tabLst/>
        <a:defRPr sz="1900" kern="1200" spc="0" baseline="0">
          <a:gradFill>
            <a:gsLst>
              <a:gs pos="1250">
                <a:schemeClr val="tx1"/>
              </a:gs>
              <a:gs pos="100000">
                <a:schemeClr val="tx1"/>
              </a:gs>
            </a:gsLst>
            <a:lin ang="5400000" scaled="0"/>
          </a:gradFill>
          <a:latin typeface="+mn-lt"/>
          <a:ea typeface="+mn-ea"/>
          <a:cs typeface="+mn-cs"/>
        </a:defRPr>
      </a:lvl3pPr>
      <a:lvl4pPr marL="1028130" marR="0" indent="-228473" algn="l" defTabSz="932225"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6603" marR="0" indent="-228473" algn="l" defTabSz="932225"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3618" indent="-233056" algn="l" defTabSz="932225" rtl="0" eaLnBrk="1" latinLnBrk="0" hangingPunct="1">
        <a:spcBef>
          <a:spcPct val="20000"/>
        </a:spcBef>
        <a:buFont typeface="Arial" pitchFamily="34" charset="0"/>
        <a:buChar char="•"/>
        <a:defRPr sz="1900" kern="1200">
          <a:solidFill>
            <a:schemeClr val="tx1"/>
          </a:solidFill>
          <a:latin typeface="+mn-lt"/>
          <a:ea typeface="+mn-ea"/>
          <a:cs typeface="+mn-cs"/>
        </a:defRPr>
      </a:lvl6pPr>
      <a:lvl7pPr marL="3029732" indent="-233056" algn="l" defTabSz="932225" rtl="0" eaLnBrk="1" latinLnBrk="0" hangingPunct="1">
        <a:spcBef>
          <a:spcPct val="20000"/>
        </a:spcBef>
        <a:buFont typeface="Arial" pitchFamily="34" charset="0"/>
        <a:buChar char="•"/>
        <a:defRPr sz="1900" kern="1200">
          <a:solidFill>
            <a:schemeClr val="tx1"/>
          </a:solidFill>
          <a:latin typeface="+mn-lt"/>
          <a:ea typeface="+mn-ea"/>
          <a:cs typeface="+mn-cs"/>
        </a:defRPr>
      </a:lvl7pPr>
      <a:lvl8pPr marL="3495845" indent="-233056" algn="l" defTabSz="932225" rtl="0" eaLnBrk="1" latinLnBrk="0" hangingPunct="1">
        <a:spcBef>
          <a:spcPct val="20000"/>
        </a:spcBef>
        <a:buFont typeface="Arial" pitchFamily="34" charset="0"/>
        <a:buChar char="•"/>
        <a:defRPr sz="1900" kern="1200">
          <a:solidFill>
            <a:schemeClr val="tx1"/>
          </a:solidFill>
          <a:latin typeface="+mn-lt"/>
          <a:ea typeface="+mn-ea"/>
          <a:cs typeface="+mn-cs"/>
        </a:defRPr>
      </a:lvl8pPr>
      <a:lvl9pPr marL="3961959" indent="-233056" algn="l" defTabSz="932225" rtl="0" eaLnBrk="1" latinLnBrk="0" hangingPunct="1">
        <a:spcBef>
          <a:spcPct val="20000"/>
        </a:spcBef>
        <a:buFont typeface="Arial" pitchFamily="34" charset="0"/>
        <a:buChar char="•"/>
        <a:defRPr sz="1900" kern="1200">
          <a:solidFill>
            <a:schemeClr val="tx1"/>
          </a:solidFill>
          <a:latin typeface="+mn-lt"/>
          <a:ea typeface="+mn-ea"/>
          <a:cs typeface="+mn-cs"/>
        </a:defRPr>
      </a:lvl9pPr>
    </p:bodyStyle>
    <p:otherStyle>
      <a:defPPr>
        <a:defRPr lang="en-US"/>
      </a:defPPr>
      <a:lvl1pPr marL="0" algn="l" defTabSz="932225" rtl="0" eaLnBrk="1" latinLnBrk="0" hangingPunct="1">
        <a:defRPr sz="1800" kern="1200">
          <a:solidFill>
            <a:schemeClr val="tx1"/>
          </a:solidFill>
          <a:latin typeface="+mn-lt"/>
          <a:ea typeface="+mn-ea"/>
          <a:cs typeface="+mn-cs"/>
        </a:defRPr>
      </a:lvl1pPr>
      <a:lvl2pPr marL="466114" algn="l" defTabSz="932225" rtl="0" eaLnBrk="1" latinLnBrk="0" hangingPunct="1">
        <a:defRPr sz="1800" kern="1200">
          <a:solidFill>
            <a:schemeClr val="tx1"/>
          </a:solidFill>
          <a:latin typeface="+mn-lt"/>
          <a:ea typeface="+mn-ea"/>
          <a:cs typeface="+mn-cs"/>
        </a:defRPr>
      </a:lvl2pPr>
      <a:lvl3pPr marL="932225" algn="l" defTabSz="932225" rtl="0" eaLnBrk="1" latinLnBrk="0" hangingPunct="1">
        <a:defRPr sz="1800" kern="1200">
          <a:solidFill>
            <a:schemeClr val="tx1"/>
          </a:solidFill>
          <a:latin typeface="+mn-lt"/>
          <a:ea typeface="+mn-ea"/>
          <a:cs typeface="+mn-cs"/>
        </a:defRPr>
      </a:lvl3pPr>
      <a:lvl4pPr marL="1398338" algn="l" defTabSz="932225" rtl="0" eaLnBrk="1" latinLnBrk="0" hangingPunct="1">
        <a:defRPr sz="1800" kern="1200">
          <a:solidFill>
            <a:schemeClr val="tx1"/>
          </a:solidFill>
          <a:latin typeface="+mn-lt"/>
          <a:ea typeface="+mn-ea"/>
          <a:cs typeface="+mn-cs"/>
        </a:defRPr>
      </a:lvl4pPr>
      <a:lvl5pPr marL="1864449" algn="l" defTabSz="932225" rtl="0" eaLnBrk="1" latinLnBrk="0" hangingPunct="1">
        <a:defRPr sz="1800" kern="1200">
          <a:solidFill>
            <a:schemeClr val="tx1"/>
          </a:solidFill>
          <a:latin typeface="+mn-lt"/>
          <a:ea typeface="+mn-ea"/>
          <a:cs typeface="+mn-cs"/>
        </a:defRPr>
      </a:lvl5pPr>
      <a:lvl6pPr marL="2330563" algn="l" defTabSz="932225" rtl="0" eaLnBrk="1" latinLnBrk="0" hangingPunct="1">
        <a:defRPr sz="1800" kern="1200">
          <a:solidFill>
            <a:schemeClr val="tx1"/>
          </a:solidFill>
          <a:latin typeface="+mn-lt"/>
          <a:ea typeface="+mn-ea"/>
          <a:cs typeface="+mn-cs"/>
        </a:defRPr>
      </a:lvl6pPr>
      <a:lvl7pPr marL="2796675" algn="l" defTabSz="932225" rtl="0" eaLnBrk="1" latinLnBrk="0" hangingPunct="1">
        <a:defRPr sz="1800" kern="1200">
          <a:solidFill>
            <a:schemeClr val="tx1"/>
          </a:solidFill>
          <a:latin typeface="+mn-lt"/>
          <a:ea typeface="+mn-ea"/>
          <a:cs typeface="+mn-cs"/>
        </a:defRPr>
      </a:lvl7pPr>
      <a:lvl8pPr marL="3262789" algn="l" defTabSz="932225" rtl="0" eaLnBrk="1" latinLnBrk="0" hangingPunct="1">
        <a:defRPr sz="1800" kern="1200">
          <a:solidFill>
            <a:schemeClr val="tx1"/>
          </a:solidFill>
          <a:latin typeface="+mn-lt"/>
          <a:ea typeface="+mn-ea"/>
          <a:cs typeface="+mn-cs"/>
        </a:defRPr>
      </a:lvl8pPr>
      <a:lvl9pPr marL="3728902" algn="l" defTabSz="932225"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hyperlink" Target="http://azure.microsoft.com/en-gb/documentation/articles/hdinsight-hadoop-customize-cluster/" TargetMode="Externa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3" Type="http://schemas.openxmlformats.org/officeDocument/2006/relationships/hyperlink" Target="http://blogs.msdn.com/b/windowsazure/archive/2012/11/02/windows-azure-s-flat-network-storage-and-2012-scalability-targets.aspx" TargetMode="External"/><Relationship Id="rId2" Type="http://schemas.openxmlformats.org/officeDocument/2006/relationships/notesSlide" Target="../notesSlides/notesSlide6.xml"/><Relationship Id="rId1" Type="http://schemas.openxmlformats.org/officeDocument/2006/relationships/slideLayout" Target="../slideLayouts/slideLayout64.xml"/><Relationship Id="rId6" Type="http://schemas.microsoft.com/office/2007/relationships/hdphoto" Target="../media/hdphoto1.wdp"/><Relationship Id="rId5" Type="http://schemas.openxmlformats.org/officeDocument/2006/relationships/image" Target="../media/image29.png"/><Relationship Id="rId4" Type="http://schemas.openxmlformats.org/officeDocument/2006/relationships/image" Target="../media/image28.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4.xml"/></Relationships>
</file>

<file path=ppt/slides/_rels/slide23.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8.xml"/><Relationship Id="rId1" Type="http://schemas.openxmlformats.org/officeDocument/2006/relationships/slideLayout" Target="../slideLayouts/slideLayout76.xml"/><Relationship Id="rId4" Type="http://schemas.openxmlformats.org/officeDocument/2006/relationships/image" Target="../media/image31.jpg"/></Relationships>
</file>

<file path=ppt/slides/_rels/slide24.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9.xml"/><Relationship Id="rId1" Type="http://schemas.openxmlformats.org/officeDocument/2006/relationships/slideLayout" Target="../slideLayouts/slideLayout60.xml"/></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0.xml"/><Relationship Id="rId1" Type="http://schemas.openxmlformats.org/officeDocument/2006/relationships/slideLayout" Target="../slideLayouts/slideLayout64.xml"/><Relationship Id="rId5" Type="http://schemas.openxmlformats.org/officeDocument/2006/relationships/image" Target="../media/image34.png"/><Relationship Id="rId4" Type="http://schemas.openxmlformats.org/officeDocument/2006/relationships/image" Target="../media/image33.png"/></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wmf"/><Relationship Id="rId1" Type="http://schemas.openxmlformats.org/officeDocument/2006/relationships/slideLayout" Target="../slideLayouts/slideLayout64.xml"/></Relationships>
</file>

<file path=ppt/slides/_rels/slide27.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11.xml"/><Relationship Id="rId1" Type="http://schemas.openxmlformats.org/officeDocument/2006/relationships/slideLayout" Target="../slideLayouts/slideLayout64.xml"/></Relationships>
</file>

<file path=ppt/slides/_rels/slide28.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2.xml"/><Relationship Id="rId1" Type="http://schemas.openxmlformats.org/officeDocument/2006/relationships/slideLayout" Target="../slideLayouts/slideLayout60.xml"/></Relationships>
</file>

<file path=ppt/slides/_rels/slide2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hyperlink" Target="http://www.microsoft.com/en-us/download/details.aspx?id=27584" TargetMode="External"/><Relationship Id="rId1" Type="http://schemas.openxmlformats.org/officeDocument/2006/relationships/slideLayout" Target="../slideLayouts/slideLayout60.xml"/><Relationship Id="rId4" Type="http://schemas.openxmlformats.org/officeDocument/2006/relationships/image" Target="../media/image3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hyperlink" Target="https://blogs.apache.org/sqoop/entry/apache_sqoop_overview" TargetMode="External"/><Relationship Id="rId1" Type="http://schemas.openxmlformats.org/officeDocument/2006/relationships/slideLayout" Target="../slideLayouts/slideLayout64.xml"/></Relationships>
</file>

<file path=ppt/slides/_rels/slide31.xml.rels><?xml version="1.0" encoding="UTF-8" standalone="yes"?>
<Relationships xmlns="http://schemas.openxmlformats.org/package/2006/relationships"><Relationship Id="rId3" Type="http://schemas.openxmlformats.org/officeDocument/2006/relationships/hyperlink" Target="https://github.com/Azure-Readiness" TargetMode="External"/><Relationship Id="rId2" Type="http://schemas.openxmlformats.org/officeDocument/2006/relationships/notesSlide" Target="../notesSlides/notesSlide13.xml"/><Relationship Id="rId1" Type="http://schemas.openxmlformats.org/officeDocument/2006/relationships/slideLayout" Target="../slideLayouts/slideLayout14.xml"/><Relationship Id="rId5" Type="http://schemas.openxmlformats.org/officeDocument/2006/relationships/hyperlink" Target="http://www.microsoftvirtualacademy.com/" TargetMode="External"/><Relationship Id="rId4" Type="http://schemas.openxmlformats.org/officeDocument/2006/relationships/image" Target="../media/image2.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jpg"/><Relationship Id="rId1" Type="http://schemas.openxmlformats.org/officeDocument/2006/relationships/slideLayout" Target="../slideLayouts/slideLayout13.xml"/><Relationship Id="rId6" Type="http://schemas.openxmlformats.org/officeDocument/2006/relationships/image" Target="../media/image25.png"/><Relationship Id="rId5" Type="http://schemas.openxmlformats.org/officeDocument/2006/relationships/image" Target="../media/image24.gif"/><Relationship Id="rId4" Type="http://schemas.openxmlformats.org/officeDocument/2006/relationships/image" Target="../media/image23.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bg bwMode="gray">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47805342"/>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4638" y="1212850"/>
            <a:ext cx="11887200" cy="5478423"/>
          </a:xfrm>
        </p:spPr>
        <p:txBody>
          <a:bodyPr/>
          <a:lstStyle/>
          <a:p>
            <a:r>
              <a:rPr lang="it-IT" dirty="0"/>
              <a:t>Conversations</a:t>
            </a:r>
          </a:p>
          <a:p>
            <a:r>
              <a:rPr lang="it-IT" dirty="0"/>
              <a:t>Social Media</a:t>
            </a:r>
          </a:p>
          <a:p>
            <a:r>
              <a:rPr lang="it-IT" dirty="0"/>
              <a:t>Application logs</a:t>
            </a:r>
          </a:p>
          <a:p>
            <a:r>
              <a:rPr lang="it-IT" dirty="0"/>
              <a:t>Photos</a:t>
            </a:r>
          </a:p>
          <a:p>
            <a:r>
              <a:rPr lang="it-IT" dirty="0"/>
              <a:t>Videos</a:t>
            </a:r>
          </a:p>
          <a:p>
            <a:r>
              <a:rPr lang="it-IT" dirty="0"/>
              <a:t>Text</a:t>
            </a:r>
          </a:p>
          <a:p>
            <a:r>
              <a:rPr lang="it-IT" dirty="0"/>
              <a:t>...</a:t>
            </a:r>
          </a:p>
          <a:p>
            <a:endParaRPr lang="it-IT" dirty="0"/>
          </a:p>
        </p:txBody>
      </p:sp>
      <p:sp>
        <p:nvSpPr>
          <p:cNvPr id="2" name="Title 1"/>
          <p:cNvSpPr>
            <a:spLocks noGrp="1"/>
          </p:cNvSpPr>
          <p:nvPr>
            <p:ph type="title"/>
          </p:nvPr>
        </p:nvSpPr>
        <p:spPr/>
        <p:txBody>
          <a:bodyPr/>
          <a:lstStyle/>
          <a:p>
            <a:r>
              <a:rPr lang="it-IT" dirty="0"/>
              <a:t>Data sources</a:t>
            </a:r>
          </a:p>
        </p:txBody>
      </p:sp>
    </p:spTree>
    <p:extLst>
      <p:ext uri="{BB962C8B-B14F-4D97-AF65-F5344CB8AC3E}">
        <p14:creationId xmlns:p14="http://schemas.microsoft.com/office/powerpoint/2010/main" val="3319954885"/>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5232202"/>
          </a:xfrm>
        </p:spPr>
        <p:txBody>
          <a:bodyPr/>
          <a:lstStyle/>
          <a:p>
            <a:r>
              <a:rPr lang="it-IT" dirty="0"/>
              <a:t>Understand and target customers analyzing web search trends</a:t>
            </a:r>
          </a:p>
          <a:p>
            <a:r>
              <a:rPr lang="it-IT" dirty="0"/>
              <a:t>Disaster management analyzing social media</a:t>
            </a:r>
          </a:p>
          <a:p>
            <a:r>
              <a:rPr lang="it-IT" dirty="0"/>
              <a:t>Improve security analyzing conversation</a:t>
            </a:r>
          </a:p>
          <a:p>
            <a:r>
              <a:rPr lang="it-IT" dirty="0"/>
              <a:t>Internet of things: store and analyze data coming from a sensor network</a:t>
            </a:r>
          </a:p>
          <a:p>
            <a:r>
              <a:rPr lang="it-IT" dirty="0"/>
              <a:t>...</a:t>
            </a:r>
          </a:p>
          <a:p>
            <a:endParaRPr lang="it-IT" dirty="0"/>
          </a:p>
        </p:txBody>
      </p:sp>
      <p:sp>
        <p:nvSpPr>
          <p:cNvPr id="3" name="Title 2"/>
          <p:cNvSpPr>
            <a:spLocks noGrp="1"/>
          </p:cNvSpPr>
          <p:nvPr>
            <p:ph type="title"/>
          </p:nvPr>
        </p:nvSpPr>
        <p:spPr/>
        <p:txBody>
          <a:bodyPr/>
          <a:lstStyle/>
          <a:p>
            <a:r>
              <a:rPr lang="it-IT" dirty="0"/>
              <a:t>Value</a:t>
            </a:r>
          </a:p>
        </p:txBody>
      </p:sp>
    </p:spTree>
    <p:extLst>
      <p:ext uri="{BB962C8B-B14F-4D97-AF65-F5344CB8AC3E}">
        <p14:creationId xmlns:p14="http://schemas.microsoft.com/office/powerpoint/2010/main" val="2438395448"/>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HDInsight</a:t>
            </a:r>
            <a:endParaRPr lang="it-IT" dirty="0"/>
          </a:p>
        </p:txBody>
      </p:sp>
    </p:spTree>
    <p:extLst>
      <p:ext uri="{BB962C8B-B14F-4D97-AF65-F5344CB8AC3E}">
        <p14:creationId xmlns:p14="http://schemas.microsoft.com/office/powerpoint/2010/main" val="2538368994"/>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3508653"/>
          </a:xfrm>
        </p:spPr>
        <p:txBody>
          <a:bodyPr/>
          <a:lstStyle/>
          <a:p>
            <a:r>
              <a:rPr lang="en-US" dirty="0"/>
              <a:t>Big data batch breaks up source data files into multiple blocks and replicates the blocks on a distributed cluster of nodes (servers). Data processing runs in parallel on each node, and the parallel processes are then combined into an aggregated result set.</a:t>
            </a:r>
          </a:p>
        </p:txBody>
      </p:sp>
      <p:sp>
        <p:nvSpPr>
          <p:cNvPr id="3" name="Title 2"/>
          <p:cNvSpPr>
            <a:spLocks noGrp="1"/>
          </p:cNvSpPr>
          <p:nvPr>
            <p:ph type="title"/>
          </p:nvPr>
        </p:nvSpPr>
        <p:spPr/>
        <p:txBody>
          <a:bodyPr/>
          <a:lstStyle/>
          <a:p>
            <a:r>
              <a:rPr lang="en-US" b="1" dirty="0"/>
              <a:t>How do big data solutions work?</a:t>
            </a:r>
            <a:endParaRPr lang="it-IT" dirty="0"/>
          </a:p>
        </p:txBody>
      </p:sp>
    </p:spTree>
    <p:extLst>
      <p:ext uri="{BB962C8B-B14F-4D97-AF65-F5344CB8AC3E}">
        <p14:creationId xmlns:p14="http://schemas.microsoft.com/office/powerpoint/2010/main" val="4097904245"/>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RDBMS Query vs Big Data Processing</a:t>
            </a:r>
            <a:endParaRPr lang="it-IT" dirty="0"/>
          </a:p>
        </p:txBody>
      </p:sp>
      <p:pic>
        <p:nvPicPr>
          <p:cNvPr id="4" name="Picture 3"/>
          <p:cNvPicPr>
            <a:picLocks noChangeAspect="1"/>
          </p:cNvPicPr>
          <p:nvPr/>
        </p:nvPicPr>
        <p:blipFill>
          <a:blip r:embed="rId2"/>
          <a:stretch>
            <a:fillRect/>
          </a:stretch>
        </p:blipFill>
        <p:spPr>
          <a:xfrm>
            <a:off x="884237" y="2759515"/>
            <a:ext cx="4268925" cy="2344097"/>
          </a:xfrm>
          <a:prstGeom prst="rect">
            <a:avLst/>
          </a:prstGeom>
        </p:spPr>
      </p:pic>
      <p:pic>
        <p:nvPicPr>
          <p:cNvPr id="5" name="Picture 4"/>
          <p:cNvPicPr>
            <a:picLocks noChangeAspect="1"/>
          </p:cNvPicPr>
          <p:nvPr/>
        </p:nvPicPr>
        <p:blipFill>
          <a:blip r:embed="rId3"/>
          <a:stretch>
            <a:fillRect/>
          </a:stretch>
        </p:blipFill>
        <p:spPr>
          <a:xfrm>
            <a:off x="6904037" y="1668462"/>
            <a:ext cx="4278454" cy="4526204"/>
          </a:xfrm>
          <a:prstGeom prst="rect">
            <a:avLst/>
          </a:prstGeom>
        </p:spPr>
      </p:pic>
    </p:spTree>
    <p:extLst>
      <p:ext uri="{BB962C8B-B14F-4D97-AF65-F5344CB8AC3E}">
        <p14:creationId xmlns:p14="http://schemas.microsoft.com/office/powerpoint/2010/main" val="3942827660"/>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4638" y="1212850"/>
            <a:ext cx="11887200" cy="4949047"/>
          </a:xfrm>
        </p:spPr>
        <p:txBody>
          <a:bodyPr/>
          <a:lstStyle/>
          <a:p>
            <a:pPr marL="0" indent="0">
              <a:buNone/>
            </a:pPr>
            <a:r>
              <a:rPr lang="en-US" dirty="0"/>
              <a:t>At the core of many big data implementations is an open source framework named Apache Hadoop</a:t>
            </a:r>
          </a:p>
          <a:p>
            <a:endParaRPr lang="it-IT" dirty="0"/>
          </a:p>
          <a:p>
            <a:r>
              <a:rPr lang="it-IT" dirty="0"/>
              <a:t>Core modules</a:t>
            </a:r>
          </a:p>
          <a:p>
            <a:pPr lvl="1"/>
            <a:r>
              <a:rPr lang="it-IT" b="1" dirty="0"/>
              <a:t>HDFS</a:t>
            </a:r>
          </a:p>
          <a:p>
            <a:pPr lvl="1"/>
            <a:r>
              <a:rPr lang="it-IT" b="1" dirty="0"/>
              <a:t>MapReduce</a:t>
            </a:r>
            <a:r>
              <a:rPr lang="it-IT" dirty="0"/>
              <a:t>: framework to compute distributed processing</a:t>
            </a:r>
          </a:p>
          <a:p>
            <a:pPr lvl="1"/>
            <a:r>
              <a:rPr lang="it-IT" dirty="0"/>
              <a:t>Common utilities</a:t>
            </a:r>
          </a:p>
          <a:p>
            <a:pPr lvl="1"/>
            <a:r>
              <a:rPr lang="it-IT" b="1" dirty="0"/>
              <a:t>YARN</a:t>
            </a:r>
            <a:r>
              <a:rPr lang="it-IT" dirty="0"/>
              <a:t>: job scheduler and cluster manager</a:t>
            </a:r>
          </a:p>
          <a:p>
            <a:endParaRPr lang="it-IT" dirty="0"/>
          </a:p>
        </p:txBody>
      </p:sp>
      <p:sp>
        <p:nvSpPr>
          <p:cNvPr id="2" name="Title 1"/>
          <p:cNvSpPr>
            <a:spLocks noGrp="1"/>
          </p:cNvSpPr>
          <p:nvPr>
            <p:ph type="title"/>
          </p:nvPr>
        </p:nvSpPr>
        <p:spPr/>
        <p:txBody>
          <a:bodyPr/>
          <a:lstStyle/>
          <a:p>
            <a:r>
              <a:rPr lang="it-IT" dirty="0"/>
              <a:t>Hadoop</a:t>
            </a:r>
          </a:p>
        </p:txBody>
      </p:sp>
    </p:spTree>
    <p:extLst>
      <p:ext uri="{BB962C8B-B14F-4D97-AF65-F5344CB8AC3E}">
        <p14:creationId xmlns:p14="http://schemas.microsoft.com/office/powerpoint/2010/main" val="1673007029"/>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5318379"/>
          </a:xfrm>
        </p:spPr>
        <p:txBody>
          <a:bodyPr/>
          <a:lstStyle/>
          <a:p>
            <a:r>
              <a:rPr lang="it-IT" dirty="0"/>
              <a:t>Other modules</a:t>
            </a:r>
          </a:p>
          <a:p>
            <a:pPr lvl="1"/>
            <a:r>
              <a:rPr lang="en-US" b="1" dirty="0" err="1"/>
              <a:t>Ambari</a:t>
            </a:r>
            <a:r>
              <a:rPr lang="en-US" dirty="0"/>
              <a:t>: A web-based tool for provisioning, managing, and monitoring Apache Hadoop clusters</a:t>
            </a:r>
          </a:p>
          <a:p>
            <a:pPr lvl="1"/>
            <a:r>
              <a:rPr lang="en-US" b="1" dirty="0" err="1"/>
              <a:t>HBase</a:t>
            </a:r>
            <a:r>
              <a:rPr lang="en-US" dirty="0"/>
              <a:t>: NoSQL column family database for large tables</a:t>
            </a:r>
          </a:p>
          <a:p>
            <a:pPr lvl="1"/>
            <a:r>
              <a:rPr lang="en-US" b="1" dirty="0"/>
              <a:t>Hive</a:t>
            </a:r>
            <a:r>
              <a:rPr lang="en-US" dirty="0"/>
              <a:t>: A data warehouse infrastructure that provides data summarization and ad hoc querying</a:t>
            </a:r>
          </a:p>
          <a:p>
            <a:pPr lvl="1"/>
            <a:r>
              <a:rPr lang="en-US" b="1" dirty="0"/>
              <a:t>Mahout</a:t>
            </a:r>
            <a:r>
              <a:rPr lang="en-US" dirty="0"/>
              <a:t>: A scalable machine learning and data mining library</a:t>
            </a:r>
          </a:p>
          <a:p>
            <a:pPr lvl="1"/>
            <a:r>
              <a:rPr lang="en-US" b="1" dirty="0"/>
              <a:t>Pig</a:t>
            </a:r>
            <a:r>
              <a:rPr lang="en-US" dirty="0"/>
              <a:t>: A high-level data-flow language and execution framework for parallel computation</a:t>
            </a:r>
          </a:p>
          <a:p>
            <a:pPr lvl="1"/>
            <a:r>
              <a:rPr lang="en-US" b="1" dirty="0"/>
              <a:t>Spark</a:t>
            </a:r>
            <a:r>
              <a:rPr lang="en-US" dirty="0"/>
              <a:t>: A fast, general-use compute engine with a simple and expressive programming model</a:t>
            </a:r>
          </a:p>
          <a:p>
            <a:pPr lvl="1"/>
            <a:r>
              <a:rPr lang="en-US" b="1" dirty="0" err="1"/>
              <a:t>ZooKeeper</a:t>
            </a:r>
            <a:r>
              <a:rPr lang="en-US" dirty="0"/>
              <a:t>: A high-performance coordination service for distributed applications</a:t>
            </a:r>
          </a:p>
          <a:p>
            <a:pPr lvl="1"/>
            <a:endParaRPr lang="it-IT" dirty="0"/>
          </a:p>
        </p:txBody>
      </p:sp>
      <p:sp>
        <p:nvSpPr>
          <p:cNvPr id="3" name="Title 2"/>
          <p:cNvSpPr>
            <a:spLocks noGrp="1"/>
          </p:cNvSpPr>
          <p:nvPr>
            <p:ph type="title"/>
          </p:nvPr>
        </p:nvSpPr>
        <p:spPr/>
        <p:txBody>
          <a:bodyPr/>
          <a:lstStyle/>
          <a:p>
            <a:r>
              <a:rPr lang="it-IT" dirty="0"/>
              <a:t>Hadoop</a:t>
            </a:r>
          </a:p>
        </p:txBody>
      </p:sp>
    </p:spTree>
    <p:extLst>
      <p:ext uri="{BB962C8B-B14F-4D97-AF65-F5344CB8AC3E}">
        <p14:creationId xmlns:p14="http://schemas.microsoft.com/office/powerpoint/2010/main" val="2228445478"/>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Hadoop MapReduce</a:t>
            </a:r>
          </a:p>
        </p:txBody>
      </p:sp>
      <p:sp>
        <p:nvSpPr>
          <p:cNvPr id="5" name="Title 2"/>
          <p:cNvSpPr txBox="1">
            <a:spLocks/>
          </p:cNvSpPr>
          <p:nvPr/>
        </p:nvSpPr>
        <p:spPr bwMode="ltGray">
          <a:xfrm>
            <a:off x="275483" y="1619890"/>
            <a:ext cx="4507352" cy="489774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accent3">
              <a:alpha val="92000"/>
            </a:schemeClr>
          </a:solidFill>
          <a:ln>
            <a:noFill/>
          </a:ln>
          <a:extLst/>
        </p:spPr>
        <p:txBody>
          <a:bodyPr vert="horz" wrap="square" lIns="326426" tIns="886014" rIns="274281" bIns="886014" numCol="1" rtlCol="0" anchor="ctr" anchorCtr="0" compatLnSpc="1">
            <a:prstTxWarp prst="textNoShape">
              <a:avLst/>
            </a:prstTxWarp>
            <a:noAutofit/>
          </a:bodyPr>
          <a:lstStyle>
            <a:lvl1pPr algn="l" defTabSz="932742" rtl="0" eaLnBrk="1" latinLnBrk="0" hangingPunct="1">
              <a:lnSpc>
                <a:spcPct val="90000"/>
              </a:lnSpc>
              <a:spcBef>
                <a:spcPct val="0"/>
              </a:spcBef>
              <a:buNone/>
              <a:defRPr lang="en-US" sz="6000" b="0" kern="1200" cap="none" spc="-204" baseline="0" dirty="0">
                <a:ln w="3175">
                  <a:noFill/>
                </a:ln>
                <a:gradFill>
                  <a:gsLst>
                    <a:gs pos="100000">
                      <a:schemeClr val="bg1"/>
                    </a:gs>
                    <a:gs pos="0">
                      <a:schemeClr val="bg1"/>
                    </a:gs>
                  </a:gsLst>
                  <a:lin ang="5400000" scaled="0"/>
                </a:gradFill>
                <a:effectLst/>
                <a:latin typeface="+mj-lt"/>
                <a:ea typeface="+mn-ea"/>
                <a:cs typeface="Arial" charset="0"/>
              </a:defRPr>
            </a:lvl1pPr>
          </a:lstStyle>
          <a:p>
            <a:pPr marL="342834" indent="-342834" defTabSz="951304">
              <a:spcAft>
                <a:spcPts val="600"/>
              </a:spcAft>
              <a:buFont typeface="Arial" panose="020B0604020202020204" pitchFamily="34" charset="0"/>
              <a:buChar char="•"/>
            </a:pPr>
            <a:r>
              <a:rPr lang="en-US" sz="2400" kern="0" spc="0" dirty="0">
                <a:solidFill>
                  <a:schemeClr val="bg1"/>
                </a:solidFill>
              </a:rPr>
              <a:t>Programming framework (library and runtime) for analyzing datasets stored in HDFS</a:t>
            </a:r>
          </a:p>
          <a:p>
            <a:pPr marL="342834" indent="-342834" defTabSz="951304">
              <a:spcAft>
                <a:spcPts val="600"/>
              </a:spcAft>
              <a:buFont typeface="Arial" panose="020B0604020202020204" pitchFamily="34" charset="0"/>
              <a:buChar char="•"/>
            </a:pPr>
            <a:r>
              <a:rPr lang="en-US" sz="2400" kern="0" spc="0" dirty="0">
                <a:solidFill>
                  <a:schemeClr val="bg1"/>
                </a:solidFill>
              </a:rPr>
              <a:t>Composed of user-supplied Map and Reduce functions:</a:t>
            </a:r>
          </a:p>
          <a:p>
            <a:pPr marL="692017" indent="-346008" defTabSz="951304">
              <a:spcAft>
                <a:spcPts val="600"/>
              </a:spcAft>
              <a:buFont typeface="Arial" panose="020B0604020202020204" pitchFamily="34" charset="0"/>
              <a:buChar char="•"/>
            </a:pPr>
            <a:r>
              <a:rPr lang="en-US" sz="2000" kern="0" spc="0" dirty="0">
                <a:solidFill>
                  <a:schemeClr val="bg1"/>
                </a:solidFill>
              </a:rPr>
              <a:t>Map() - subdivide and conquer</a:t>
            </a:r>
          </a:p>
          <a:p>
            <a:pPr marL="692017" indent="-346008" defTabSz="951304">
              <a:spcAft>
                <a:spcPts val="600"/>
              </a:spcAft>
              <a:buFont typeface="Arial" panose="020B0604020202020204" pitchFamily="34" charset="0"/>
              <a:buChar char="•"/>
            </a:pPr>
            <a:r>
              <a:rPr lang="en-US" sz="2000" kern="0" spc="0" dirty="0">
                <a:solidFill>
                  <a:schemeClr val="bg1"/>
                </a:solidFill>
              </a:rPr>
              <a:t>Reduce() - combine and reduce cardinality</a:t>
            </a:r>
          </a:p>
        </p:txBody>
      </p:sp>
      <p:sp>
        <p:nvSpPr>
          <p:cNvPr id="3" name="TextBox 2"/>
          <p:cNvSpPr txBox="1"/>
          <p:nvPr/>
        </p:nvSpPr>
        <p:spPr>
          <a:xfrm>
            <a:off x="6548278" y="2214866"/>
            <a:ext cx="5376974" cy="523915"/>
          </a:xfrm>
          <a:prstGeom prst="rect">
            <a:avLst/>
          </a:prstGeom>
          <a:noFill/>
          <a:ln>
            <a:solidFill>
              <a:schemeClr val="accent3"/>
            </a:solidFill>
          </a:ln>
        </p:spPr>
        <p:txBody>
          <a:bodyPr wrap="square" lIns="182854" tIns="146283" rIns="182854" bIns="146283" rtlCol="0">
            <a:spAutoFit/>
          </a:bodyPr>
          <a:lstStyle/>
          <a:p>
            <a:pPr marL="234904" indent="-234904" defTabSz="932597">
              <a:lnSpc>
                <a:spcPct val="90000"/>
              </a:lnSpc>
            </a:pPr>
            <a:r>
              <a:rPr lang="en-US" sz="1649" kern="0" dirty="0">
                <a:gradFill>
                  <a:gsLst>
                    <a:gs pos="2917">
                      <a:schemeClr val="tx1"/>
                    </a:gs>
                    <a:gs pos="30000">
                      <a:schemeClr val="tx1"/>
                    </a:gs>
                  </a:gsLst>
                  <a:lin ang="5400000" scaled="0"/>
                </a:gradFill>
              </a:rPr>
              <a:t>1. Divide a large problem into sub-problems.</a:t>
            </a:r>
          </a:p>
        </p:txBody>
      </p:sp>
      <p:sp>
        <p:nvSpPr>
          <p:cNvPr id="4" name="Rectangle 3"/>
          <p:cNvSpPr/>
          <p:nvPr/>
        </p:nvSpPr>
        <p:spPr bwMode="auto">
          <a:xfrm>
            <a:off x="6943800" y="2976753"/>
            <a:ext cx="832427" cy="44178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dirty="0">
              <a:gradFill>
                <a:gsLst>
                  <a:gs pos="0">
                    <a:srgbClr val="FFFFFF"/>
                  </a:gs>
                  <a:gs pos="100000">
                    <a:srgbClr val="FFFFFF"/>
                  </a:gs>
                </a:gsLst>
                <a:lin ang="5400000" scaled="0"/>
              </a:gradFill>
            </a:endParaRPr>
          </a:p>
        </p:txBody>
      </p:sp>
      <p:sp>
        <p:nvSpPr>
          <p:cNvPr id="8" name="Right Arrow 7"/>
          <p:cNvSpPr/>
          <p:nvPr/>
        </p:nvSpPr>
        <p:spPr bwMode="auto">
          <a:xfrm>
            <a:off x="7866903" y="3092064"/>
            <a:ext cx="616497" cy="203906"/>
          </a:xfrm>
          <a:prstGeom prst="rightArrow">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dirty="0">
              <a:gradFill>
                <a:gsLst>
                  <a:gs pos="0">
                    <a:srgbClr val="FFFFFF"/>
                  </a:gs>
                  <a:gs pos="100000">
                    <a:srgbClr val="FFFFFF"/>
                  </a:gs>
                </a:gsLst>
                <a:lin ang="5400000" scaled="0"/>
              </a:gradFill>
            </a:endParaRPr>
          </a:p>
        </p:txBody>
      </p:sp>
      <p:sp>
        <p:nvSpPr>
          <p:cNvPr id="9" name="Rectangle 8"/>
          <p:cNvSpPr/>
          <p:nvPr/>
        </p:nvSpPr>
        <p:spPr bwMode="auto">
          <a:xfrm>
            <a:off x="8600398" y="3054094"/>
            <a:ext cx="429744" cy="228076"/>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dirty="0">
              <a:gradFill>
                <a:gsLst>
                  <a:gs pos="0">
                    <a:srgbClr val="FFFFFF"/>
                  </a:gs>
                  <a:gs pos="100000">
                    <a:srgbClr val="FFFFFF"/>
                  </a:gs>
                </a:gsLst>
                <a:lin ang="5400000" scaled="0"/>
              </a:gradFill>
            </a:endParaRPr>
          </a:p>
        </p:txBody>
      </p:sp>
      <p:sp>
        <p:nvSpPr>
          <p:cNvPr id="11" name="Rectangle 10"/>
          <p:cNvSpPr/>
          <p:nvPr/>
        </p:nvSpPr>
        <p:spPr bwMode="auto">
          <a:xfrm>
            <a:off x="9151537" y="3054094"/>
            <a:ext cx="429744" cy="228076"/>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dirty="0">
              <a:gradFill>
                <a:gsLst>
                  <a:gs pos="0">
                    <a:srgbClr val="FFFFFF"/>
                  </a:gs>
                  <a:gs pos="100000">
                    <a:srgbClr val="FFFFFF"/>
                  </a:gs>
                </a:gsLst>
                <a:lin ang="5400000" scaled="0"/>
              </a:gradFill>
            </a:endParaRPr>
          </a:p>
        </p:txBody>
      </p:sp>
      <p:sp>
        <p:nvSpPr>
          <p:cNvPr id="12" name="Rectangle 11"/>
          <p:cNvSpPr/>
          <p:nvPr/>
        </p:nvSpPr>
        <p:spPr bwMode="auto">
          <a:xfrm>
            <a:off x="9732893" y="3050827"/>
            <a:ext cx="429744" cy="228076"/>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dirty="0">
              <a:gradFill>
                <a:gsLst>
                  <a:gs pos="0">
                    <a:srgbClr val="FFFFFF"/>
                  </a:gs>
                  <a:gs pos="100000">
                    <a:srgbClr val="FFFFFF"/>
                  </a:gs>
                </a:gsLst>
                <a:lin ang="5400000" scaled="0"/>
              </a:gradFill>
            </a:endParaRPr>
          </a:p>
        </p:txBody>
      </p:sp>
      <p:sp>
        <p:nvSpPr>
          <p:cNvPr id="13" name="TextBox 12"/>
          <p:cNvSpPr txBox="1"/>
          <p:nvPr/>
        </p:nvSpPr>
        <p:spPr>
          <a:xfrm>
            <a:off x="10020268" y="2742839"/>
            <a:ext cx="1497411" cy="747314"/>
          </a:xfrm>
          <a:prstGeom prst="rect">
            <a:avLst/>
          </a:prstGeom>
          <a:noFill/>
        </p:spPr>
        <p:txBody>
          <a:bodyPr wrap="square" lIns="182854" tIns="146283" rIns="182854" bIns="146283" rtlCol="0">
            <a:spAutoFit/>
          </a:bodyPr>
          <a:lstStyle/>
          <a:p>
            <a:pPr defTabSz="932597">
              <a:lnSpc>
                <a:spcPct val="90000"/>
              </a:lnSpc>
            </a:pPr>
            <a:r>
              <a:rPr lang="en-US" sz="3199" kern="0" dirty="0">
                <a:solidFill>
                  <a:schemeClr val="accent3"/>
                </a:solidFill>
              </a:rPr>
              <a:t>………</a:t>
            </a:r>
          </a:p>
        </p:txBody>
      </p:sp>
      <p:sp>
        <p:nvSpPr>
          <p:cNvPr id="14" name="TextBox 13"/>
          <p:cNvSpPr txBox="1"/>
          <p:nvPr/>
        </p:nvSpPr>
        <p:spPr>
          <a:xfrm>
            <a:off x="6628714" y="3613669"/>
            <a:ext cx="5306644" cy="572383"/>
          </a:xfrm>
          <a:prstGeom prst="rect">
            <a:avLst/>
          </a:prstGeom>
          <a:noFill/>
          <a:ln>
            <a:solidFill>
              <a:schemeClr val="accent3"/>
            </a:solidFill>
          </a:ln>
        </p:spPr>
        <p:txBody>
          <a:bodyPr wrap="square" lIns="182854" tIns="146283" rIns="182854" bIns="146283" rtlCol="0">
            <a:spAutoFit/>
          </a:bodyPr>
          <a:lstStyle/>
          <a:p>
            <a:pPr defTabSz="932597">
              <a:lnSpc>
                <a:spcPct val="90000"/>
              </a:lnSpc>
            </a:pPr>
            <a:r>
              <a:rPr lang="en-US" sz="2000" kern="0" dirty="0">
                <a:gradFill>
                  <a:gsLst>
                    <a:gs pos="2917">
                      <a:schemeClr val="tx1"/>
                    </a:gs>
                    <a:gs pos="30000">
                      <a:schemeClr val="tx1"/>
                    </a:gs>
                  </a:gsLst>
                  <a:lin ang="5400000" scaled="0"/>
                </a:gradFill>
              </a:rPr>
              <a:t>2. </a:t>
            </a:r>
            <a:r>
              <a:rPr lang="en-US" sz="1599" kern="0" dirty="0">
                <a:gradFill>
                  <a:gsLst>
                    <a:gs pos="2917">
                      <a:schemeClr val="tx1"/>
                    </a:gs>
                    <a:gs pos="30000">
                      <a:schemeClr val="tx1"/>
                    </a:gs>
                  </a:gsLst>
                  <a:lin ang="5400000" scaled="0"/>
                </a:gradFill>
              </a:rPr>
              <a:t>Perform the same function on all sub-problems.</a:t>
            </a:r>
            <a:endParaRPr lang="en-US" sz="1750" kern="0" dirty="0">
              <a:gradFill>
                <a:gsLst>
                  <a:gs pos="2917">
                    <a:schemeClr val="tx1"/>
                  </a:gs>
                  <a:gs pos="30000">
                    <a:schemeClr val="tx1"/>
                  </a:gs>
                </a:gsLst>
                <a:lin ang="5400000" scaled="0"/>
              </a:gradFill>
            </a:endParaRPr>
          </a:p>
        </p:txBody>
      </p:sp>
      <p:sp>
        <p:nvSpPr>
          <p:cNvPr id="16" name="Rectangle 15"/>
          <p:cNvSpPr/>
          <p:nvPr/>
        </p:nvSpPr>
        <p:spPr bwMode="auto">
          <a:xfrm>
            <a:off x="7221184" y="4341155"/>
            <a:ext cx="429744" cy="228076"/>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dirty="0">
              <a:gradFill>
                <a:gsLst>
                  <a:gs pos="0">
                    <a:srgbClr val="FFFFFF"/>
                  </a:gs>
                  <a:gs pos="100000">
                    <a:srgbClr val="FFFFFF"/>
                  </a:gs>
                </a:gsLst>
                <a:lin ang="5400000" scaled="0"/>
              </a:gradFill>
            </a:endParaRPr>
          </a:p>
        </p:txBody>
      </p:sp>
      <p:sp>
        <p:nvSpPr>
          <p:cNvPr id="17" name="TextBox 16"/>
          <p:cNvSpPr txBox="1"/>
          <p:nvPr/>
        </p:nvSpPr>
        <p:spPr>
          <a:xfrm>
            <a:off x="6984847" y="4469480"/>
            <a:ext cx="1497411" cy="489295"/>
          </a:xfrm>
          <a:prstGeom prst="rect">
            <a:avLst/>
          </a:prstGeom>
          <a:noFill/>
        </p:spPr>
        <p:txBody>
          <a:bodyPr wrap="square" lIns="182854" tIns="146283" rIns="182854" bIns="146283" rtlCol="0">
            <a:spAutoFit/>
          </a:bodyPr>
          <a:lstStyle/>
          <a:p>
            <a:pPr defTabSz="932597">
              <a:lnSpc>
                <a:spcPct val="90000"/>
              </a:lnSpc>
            </a:pPr>
            <a:r>
              <a:rPr lang="en-US" sz="1399" kern="0" dirty="0">
                <a:solidFill>
                  <a:schemeClr val="accent3"/>
                </a:solidFill>
              </a:rPr>
              <a:t>Do work()</a:t>
            </a:r>
          </a:p>
        </p:txBody>
      </p:sp>
      <p:sp>
        <p:nvSpPr>
          <p:cNvPr id="18" name="TextBox 17"/>
          <p:cNvSpPr txBox="1"/>
          <p:nvPr/>
        </p:nvSpPr>
        <p:spPr>
          <a:xfrm>
            <a:off x="6663878" y="5046580"/>
            <a:ext cx="5306644" cy="572383"/>
          </a:xfrm>
          <a:prstGeom prst="rect">
            <a:avLst/>
          </a:prstGeom>
          <a:noFill/>
          <a:ln>
            <a:solidFill>
              <a:schemeClr val="accent3"/>
            </a:solidFill>
          </a:ln>
        </p:spPr>
        <p:txBody>
          <a:bodyPr wrap="square" lIns="182854" tIns="146283" rIns="182854" bIns="146283" rtlCol="0">
            <a:spAutoFit/>
          </a:bodyPr>
          <a:lstStyle/>
          <a:p>
            <a:pPr defTabSz="932597">
              <a:lnSpc>
                <a:spcPct val="90000"/>
              </a:lnSpc>
            </a:pPr>
            <a:r>
              <a:rPr lang="en-US" sz="2000" kern="0" dirty="0">
                <a:gradFill>
                  <a:gsLst>
                    <a:gs pos="2917">
                      <a:schemeClr val="tx1"/>
                    </a:gs>
                    <a:gs pos="30000">
                      <a:schemeClr val="tx1"/>
                    </a:gs>
                  </a:gsLst>
                  <a:lin ang="5400000" scaled="0"/>
                </a:gradFill>
              </a:rPr>
              <a:t>3. </a:t>
            </a:r>
            <a:r>
              <a:rPr lang="en-US" sz="1599" kern="0" dirty="0">
                <a:gradFill>
                  <a:gsLst>
                    <a:gs pos="2917">
                      <a:schemeClr val="tx1"/>
                    </a:gs>
                    <a:gs pos="30000">
                      <a:schemeClr val="tx1"/>
                    </a:gs>
                  </a:gsLst>
                  <a:lin ang="5400000" scaled="0"/>
                </a:gradFill>
              </a:rPr>
              <a:t>Combine the output from all sub-functions.</a:t>
            </a:r>
            <a:endParaRPr lang="en-US" sz="1750" kern="0" dirty="0">
              <a:gradFill>
                <a:gsLst>
                  <a:gs pos="2917">
                    <a:schemeClr val="tx1"/>
                  </a:gs>
                  <a:gs pos="30000">
                    <a:schemeClr val="tx1"/>
                  </a:gs>
                </a:gsLst>
                <a:lin ang="5400000" scaled="0"/>
              </a:gradFill>
            </a:endParaRPr>
          </a:p>
        </p:txBody>
      </p:sp>
      <p:sp>
        <p:nvSpPr>
          <p:cNvPr id="10" name="Curved Up Arrow 9"/>
          <p:cNvSpPr/>
          <p:nvPr/>
        </p:nvSpPr>
        <p:spPr bwMode="auto">
          <a:xfrm rot="5400000" flipH="1">
            <a:off x="6918370" y="4387015"/>
            <a:ext cx="291750" cy="167634"/>
          </a:xfrm>
          <a:prstGeom prst="curvedUpArrow">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dirty="0">
              <a:gradFill>
                <a:gsLst>
                  <a:gs pos="0">
                    <a:srgbClr val="FFFFFF"/>
                  </a:gs>
                  <a:gs pos="100000">
                    <a:srgbClr val="FFFFFF"/>
                  </a:gs>
                </a:gsLst>
                <a:lin ang="5400000" scaled="0"/>
              </a:gradFill>
            </a:endParaRPr>
          </a:p>
        </p:txBody>
      </p:sp>
      <p:sp>
        <p:nvSpPr>
          <p:cNvPr id="19" name="Rectangle 18"/>
          <p:cNvSpPr/>
          <p:nvPr/>
        </p:nvSpPr>
        <p:spPr bwMode="auto">
          <a:xfrm>
            <a:off x="8708094" y="4355007"/>
            <a:ext cx="429744" cy="228076"/>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dirty="0">
              <a:gradFill>
                <a:gsLst>
                  <a:gs pos="0">
                    <a:srgbClr val="FFFFFF"/>
                  </a:gs>
                  <a:gs pos="100000">
                    <a:srgbClr val="FFFFFF"/>
                  </a:gs>
                </a:gsLst>
                <a:lin ang="5400000" scaled="0"/>
              </a:gradFill>
            </a:endParaRPr>
          </a:p>
        </p:txBody>
      </p:sp>
      <p:sp>
        <p:nvSpPr>
          <p:cNvPr id="20" name="TextBox 19"/>
          <p:cNvSpPr txBox="1"/>
          <p:nvPr/>
        </p:nvSpPr>
        <p:spPr>
          <a:xfrm>
            <a:off x="8485610" y="4469480"/>
            <a:ext cx="1497411" cy="489295"/>
          </a:xfrm>
          <a:prstGeom prst="rect">
            <a:avLst/>
          </a:prstGeom>
          <a:noFill/>
        </p:spPr>
        <p:txBody>
          <a:bodyPr wrap="square" lIns="182854" tIns="146283" rIns="182854" bIns="146283" rtlCol="0">
            <a:spAutoFit/>
          </a:bodyPr>
          <a:lstStyle/>
          <a:p>
            <a:pPr defTabSz="932597">
              <a:lnSpc>
                <a:spcPct val="90000"/>
              </a:lnSpc>
            </a:pPr>
            <a:r>
              <a:rPr lang="en-US" sz="1399" kern="0" dirty="0">
                <a:solidFill>
                  <a:schemeClr val="accent3"/>
                </a:solidFill>
              </a:rPr>
              <a:t>Do work()</a:t>
            </a:r>
          </a:p>
        </p:txBody>
      </p:sp>
      <p:sp>
        <p:nvSpPr>
          <p:cNvPr id="21" name="Curved Up Arrow 20"/>
          <p:cNvSpPr/>
          <p:nvPr/>
        </p:nvSpPr>
        <p:spPr bwMode="auto">
          <a:xfrm rot="5400000" flipH="1">
            <a:off x="8405281" y="4400867"/>
            <a:ext cx="291750" cy="167634"/>
          </a:xfrm>
          <a:prstGeom prst="curvedUpArrow">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dirty="0">
              <a:gradFill>
                <a:gsLst>
                  <a:gs pos="0">
                    <a:srgbClr val="FFFFFF"/>
                  </a:gs>
                  <a:gs pos="100000">
                    <a:srgbClr val="FFFFFF"/>
                  </a:gs>
                </a:gsLst>
                <a:lin ang="5400000" scaled="0"/>
              </a:gradFill>
            </a:endParaRPr>
          </a:p>
        </p:txBody>
      </p:sp>
      <p:sp>
        <p:nvSpPr>
          <p:cNvPr id="22" name="Rectangle 21"/>
          <p:cNvSpPr/>
          <p:nvPr/>
        </p:nvSpPr>
        <p:spPr bwMode="auto">
          <a:xfrm>
            <a:off x="10246642" y="4350443"/>
            <a:ext cx="429744" cy="228076"/>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dirty="0">
              <a:gradFill>
                <a:gsLst>
                  <a:gs pos="0">
                    <a:srgbClr val="FFFFFF"/>
                  </a:gs>
                  <a:gs pos="100000">
                    <a:srgbClr val="FFFFFF"/>
                  </a:gs>
                </a:gsLst>
                <a:lin ang="5400000" scaled="0"/>
              </a:gradFill>
            </a:endParaRPr>
          </a:p>
        </p:txBody>
      </p:sp>
      <p:sp>
        <p:nvSpPr>
          <p:cNvPr id="23" name="TextBox 22"/>
          <p:cNvSpPr txBox="1"/>
          <p:nvPr/>
        </p:nvSpPr>
        <p:spPr>
          <a:xfrm>
            <a:off x="9996452" y="4469480"/>
            <a:ext cx="1497411" cy="489295"/>
          </a:xfrm>
          <a:prstGeom prst="rect">
            <a:avLst/>
          </a:prstGeom>
          <a:noFill/>
        </p:spPr>
        <p:txBody>
          <a:bodyPr wrap="square" lIns="182854" tIns="146283" rIns="182854" bIns="146283" rtlCol="0">
            <a:spAutoFit/>
          </a:bodyPr>
          <a:lstStyle/>
          <a:p>
            <a:pPr defTabSz="932597">
              <a:lnSpc>
                <a:spcPct val="90000"/>
              </a:lnSpc>
            </a:pPr>
            <a:r>
              <a:rPr lang="en-US" sz="1399" kern="0" dirty="0">
                <a:solidFill>
                  <a:schemeClr val="accent3"/>
                </a:solidFill>
              </a:rPr>
              <a:t>Do work()</a:t>
            </a:r>
          </a:p>
        </p:txBody>
      </p:sp>
      <p:sp>
        <p:nvSpPr>
          <p:cNvPr id="24" name="Curved Up Arrow 23"/>
          <p:cNvSpPr/>
          <p:nvPr/>
        </p:nvSpPr>
        <p:spPr bwMode="auto">
          <a:xfrm rot="5400000" flipH="1">
            <a:off x="9943829" y="4396302"/>
            <a:ext cx="291750" cy="167634"/>
          </a:xfrm>
          <a:prstGeom prst="curvedUpArrow">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dirty="0">
              <a:gradFill>
                <a:gsLst>
                  <a:gs pos="0">
                    <a:srgbClr val="FFFFFF"/>
                  </a:gs>
                  <a:gs pos="100000">
                    <a:srgbClr val="FFFFFF"/>
                  </a:gs>
                </a:gsLst>
                <a:lin ang="5400000" scaled="0"/>
              </a:gradFill>
            </a:endParaRPr>
          </a:p>
        </p:txBody>
      </p:sp>
      <p:sp>
        <p:nvSpPr>
          <p:cNvPr id="25" name="Isosceles Triangle 24"/>
          <p:cNvSpPr/>
          <p:nvPr/>
        </p:nvSpPr>
        <p:spPr bwMode="auto">
          <a:xfrm flipV="1">
            <a:off x="7148555" y="5734186"/>
            <a:ext cx="4256413" cy="568083"/>
          </a:xfrm>
          <a:prstGeom prst="triangle">
            <a:avLst>
              <a:gd name="adj" fmla="val 48320"/>
            </a:avLst>
          </a:prstGeom>
          <a:solidFill>
            <a:schemeClr val="bg1"/>
          </a:solidFill>
          <a:ln>
            <a:solidFill>
              <a:schemeClr val="accent3"/>
            </a:solid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dirty="0">
              <a:gradFill>
                <a:gsLst>
                  <a:gs pos="0">
                    <a:srgbClr val="FFFFFF"/>
                  </a:gs>
                  <a:gs pos="100000">
                    <a:srgbClr val="FFFFFF"/>
                  </a:gs>
                </a:gsLst>
                <a:lin ang="5400000" scaled="0"/>
              </a:gradFill>
            </a:endParaRPr>
          </a:p>
        </p:txBody>
      </p:sp>
      <p:sp>
        <p:nvSpPr>
          <p:cNvPr id="26" name="Rectangle 25"/>
          <p:cNvSpPr/>
          <p:nvPr/>
        </p:nvSpPr>
        <p:spPr bwMode="auto">
          <a:xfrm>
            <a:off x="8074770" y="5752884"/>
            <a:ext cx="429744" cy="228076"/>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dirty="0">
              <a:gradFill>
                <a:gsLst>
                  <a:gs pos="0">
                    <a:srgbClr val="FFFFFF"/>
                  </a:gs>
                  <a:gs pos="100000">
                    <a:srgbClr val="FFFFFF"/>
                  </a:gs>
                </a:gsLst>
                <a:lin ang="5400000" scaled="0"/>
              </a:gradFill>
            </a:endParaRPr>
          </a:p>
        </p:txBody>
      </p:sp>
      <p:sp>
        <p:nvSpPr>
          <p:cNvPr id="27" name="Rectangle 26"/>
          <p:cNvSpPr/>
          <p:nvPr/>
        </p:nvSpPr>
        <p:spPr bwMode="auto">
          <a:xfrm>
            <a:off x="8994977" y="5922914"/>
            <a:ext cx="429744" cy="228076"/>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dirty="0">
              <a:gradFill>
                <a:gsLst>
                  <a:gs pos="0">
                    <a:srgbClr val="FFFFFF"/>
                  </a:gs>
                  <a:gs pos="100000">
                    <a:srgbClr val="FFFFFF"/>
                  </a:gs>
                </a:gsLst>
                <a:lin ang="5400000" scaled="0"/>
              </a:gradFill>
            </a:endParaRPr>
          </a:p>
        </p:txBody>
      </p:sp>
      <p:sp>
        <p:nvSpPr>
          <p:cNvPr id="28" name="Rectangle 27"/>
          <p:cNvSpPr/>
          <p:nvPr/>
        </p:nvSpPr>
        <p:spPr bwMode="auto">
          <a:xfrm>
            <a:off x="9546115" y="5740512"/>
            <a:ext cx="429744" cy="228076"/>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dirty="0">
              <a:gradFill>
                <a:gsLst>
                  <a:gs pos="0">
                    <a:srgbClr val="FFFFFF"/>
                  </a:gs>
                  <a:gs pos="100000">
                    <a:srgbClr val="FFFFFF"/>
                  </a:gs>
                </a:gsLst>
                <a:lin ang="5400000" scaled="0"/>
              </a:gradFill>
            </a:endParaRPr>
          </a:p>
        </p:txBody>
      </p:sp>
      <p:sp>
        <p:nvSpPr>
          <p:cNvPr id="29" name="Rectangle 28"/>
          <p:cNvSpPr/>
          <p:nvPr/>
        </p:nvSpPr>
        <p:spPr bwMode="auto">
          <a:xfrm>
            <a:off x="8546887" y="6359884"/>
            <a:ext cx="1037345" cy="550544"/>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r>
              <a:rPr lang="en-US" sz="2000" kern="0" dirty="0">
                <a:gradFill>
                  <a:gsLst>
                    <a:gs pos="0">
                      <a:srgbClr val="FFFFFF"/>
                    </a:gs>
                    <a:gs pos="100000">
                      <a:srgbClr val="FFFFFF"/>
                    </a:gs>
                  </a:gsLst>
                  <a:lin ang="5400000" scaled="0"/>
                </a:gradFill>
              </a:rPr>
              <a:t>Output</a:t>
            </a:r>
          </a:p>
        </p:txBody>
      </p:sp>
      <p:sp>
        <p:nvSpPr>
          <p:cNvPr id="15" name="Left Brace 14"/>
          <p:cNvSpPr/>
          <p:nvPr/>
        </p:nvSpPr>
        <p:spPr>
          <a:xfrm>
            <a:off x="6127133" y="2299199"/>
            <a:ext cx="433520" cy="2707411"/>
          </a:xfrm>
          <a:prstGeom prst="leftBrace">
            <a:avLst/>
          </a:prstGeom>
          <a:ln>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kern="0" dirty="0">
              <a:solidFill>
                <a:sysClr val="windowText" lastClr="000000"/>
              </a:solidFill>
            </a:endParaRPr>
          </a:p>
        </p:txBody>
      </p:sp>
      <p:sp>
        <p:nvSpPr>
          <p:cNvPr id="30" name="Left Brace 29"/>
          <p:cNvSpPr/>
          <p:nvPr/>
        </p:nvSpPr>
        <p:spPr>
          <a:xfrm>
            <a:off x="6250654" y="5295124"/>
            <a:ext cx="343672" cy="1306486"/>
          </a:xfrm>
          <a:prstGeom prst="leftBrace">
            <a:avLst/>
          </a:prstGeom>
          <a:ln>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kern="0" dirty="0">
              <a:solidFill>
                <a:sysClr val="windowText" lastClr="000000"/>
              </a:solidFill>
            </a:endParaRPr>
          </a:p>
        </p:txBody>
      </p:sp>
      <p:sp>
        <p:nvSpPr>
          <p:cNvPr id="31" name="TextBox 30"/>
          <p:cNvSpPr txBox="1"/>
          <p:nvPr/>
        </p:nvSpPr>
        <p:spPr>
          <a:xfrm>
            <a:off x="5195318" y="3337680"/>
            <a:ext cx="1359558" cy="572383"/>
          </a:xfrm>
          <a:prstGeom prst="rect">
            <a:avLst/>
          </a:prstGeom>
          <a:noFill/>
        </p:spPr>
        <p:txBody>
          <a:bodyPr wrap="square" lIns="182854" tIns="146283" rIns="182854" bIns="146283" rtlCol="0">
            <a:spAutoFit/>
          </a:bodyPr>
          <a:lstStyle/>
          <a:p>
            <a:pPr defTabSz="932597">
              <a:lnSpc>
                <a:spcPct val="90000"/>
              </a:lnSpc>
            </a:pPr>
            <a:r>
              <a:rPr lang="en-US" sz="2000" kern="0" dirty="0">
                <a:gradFill>
                  <a:gsLst>
                    <a:gs pos="2917">
                      <a:schemeClr val="tx1"/>
                    </a:gs>
                    <a:gs pos="30000">
                      <a:schemeClr val="tx1"/>
                    </a:gs>
                  </a:gsLst>
                  <a:lin ang="5400000" scaled="0"/>
                </a:gradFill>
              </a:rPr>
              <a:t>Map()</a:t>
            </a:r>
          </a:p>
        </p:txBody>
      </p:sp>
      <p:sp>
        <p:nvSpPr>
          <p:cNvPr id="32" name="TextBox 31"/>
          <p:cNvSpPr txBox="1"/>
          <p:nvPr/>
        </p:nvSpPr>
        <p:spPr>
          <a:xfrm>
            <a:off x="5026981" y="5651476"/>
            <a:ext cx="1359558" cy="572422"/>
          </a:xfrm>
          <a:prstGeom prst="rect">
            <a:avLst/>
          </a:prstGeom>
          <a:noFill/>
        </p:spPr>
        <p:txBody>
          <a:bodyPr wrap="square" lIns="182854" tIns="146283" rIns="182854" bIns="146283" rtlCol="0">
            <a:spAutoFit/>
          </a:bodyPr>
          <a:lstStyle/>
          <a:p>
            <a:pPr defTabSz="932597">
              <a:lnSpc>
                <a:spcPct val="90000"/>
              </a:lnSpc>
            </a:pPr>
            <a:r>
              <a:rPr lang="en-US" sz="2000" kern="0" dirty="0">
                <a:gradFill>
                  <a:gsLst>
                    <a:gs pos="2917">
                      <a:schemeClr val="tx1"/>
                    </a:gs>
                    <a:gs pos="30000">
                      <a:schemeClr val="tx1"/>
                    </a:gs>
                  </a:gsLst>
                  <a:lin ang="5400000" scaled="0"/>
                </a:gradFill>
              </a:rPr>
              <a:t>Reduce()</a:t>
            </a:r>
          </a:p>
        </p:txBody>
      </p:sp>
    </p:spTree>
    <p:extLst>
      <p:ext uri="{BB962C8B-B14F-4D97-AF65-F5344CB8AC3E}">
        <p14:creationId xmlns:p14="http://schemas.microsoft.com/office/powerpoint/2010/main" val="2767014558"/>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MapReduce program</a:t>
            </a:r>
            <a:br>
              <a:rPr lang="en-US" dirty="0"/>
            </a:br>
            <a:endParaRPr lang="en-US" dirty="0"/>
          </a:p>
        </p:txBody>
      </p:sp>
      <p:sp>
        <p:nvSpPr>
          <p:cNvPr id="3" name="Content Placeholder 2"/>
          <p:cNvSpPr>
            <a:spLocks noGrp="1"/>
          </p:cNvSpPr>
          <p:nvPr>
            <p:ph type="body" sz="quarter" idx="10"/>
          </p:nvPr>
        </p:nvSpPr>
        <p:spPr>
          <a:xfrm>
            <a:off x="274643" y="1212853"/>
            <a:ext cx="5486399" cy="5161735"/>
          </a:xfrm>
        </p:spPr>
        <p:txBody>
          <a:bodyPr/>
          <a:lstStyle/>
          <a:p>
            <a:r>
              <a:rPr lang="en-US" dirty="0"/>
              <a:t>Programs = Sequence of “map” and “reduce” tasks. </a:t>
            </a:r>
          </a:p>
          <a:p>
            <a:endParaRPr lang="en-US" dirty="0"/>
          </a:p>
          <a:p>
            <a:r>
              <a:rPr lang="en-US" dirty="0"/>
              <a:t>Process large volumes of data in parallel </a:t>
            </a:r>
          </a:p>
          <a:p>
            <a:endParaRPr lang="en-US" dirty="0"/>
          </a:p>
          <a:p>
            <a:r>
              <a:rPr lang="en-US" dirty="0"/>
              <a:t>Divides the work into independent tasks across a large number of computers</a:t>
            </a:r>
          </a:p>
        </p:txBody>
      </p:sp>
      <p:sp>
        <p:nvSpPr>
          <p:cNvPr id="5" name="TextBox 4"/>
          <p:cNvSpPr txBox="1">
            <a:spLocks/>
          </p:cNvSpPr>
          <p:nvPr/>
        </p:nvSpPr>
        <p:spPr>
          <a:xfrm>
            <a:off x="6395871" y="590217"/>
            <a:ext cx="1212384" cy="766513"/>
          </a:xfrm>
          <a:prstGeom prst="rect">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defTabSz="932597"/>
            <a:r>
              <a:rPr lang="en-US" sz="1428" kern="0" dirty="0">
                <a:solidFill>
                  <a:srgbClr val="002060"/>
                </a:solidFill>
              </a:rPr>
              <a:t>Twinkle, twinkle, little star</a:t>
            </a:r>
          </a:p>
        </p:txBody>
      </p:sp>
      <p:sp>
        <p:nvSpPr>
          <p:cNvPr id="7" name="TextBox 6"/>
          <p:cNvSpPr txBox="1">
            <a:spLocks/>
          </p:cNvSpPr>
          <p:nvPr/>
        </p:nvSpPr>
        <p:spPr>
          <a:xfrm>
            <a:off x="7972416" y="478160"/>
            <a:ext cx="1212384" cy="990628"/>
          </a:xfrm>
          <a:prstGeom prst="rect">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defTabSz="932597"/>
            <a:r>
              <a:rPr lang="en-US" sz="1428" kern="0" dirty="0">
                <a:solidFill>
                  <a:srgbClr val="002060"/>
                </a:solidFill>
              </a:rPr>
              <a:t>How I wonder what you are</a:t>
            </a:r>
          </a:p>
        </p:txBody>
      </p:sp>
      <p:sp>
        <p:nvSpPr>
          <p:cNvPr id="8" name="TextBox 7"/>
          <p:cNvSpPr txBox="1">
            <a:spLocks/>
          </p:cNvSpPr>
          <p:nvPr/>
        </p:nvSpPr>
        <p:spPr>
          <a:xfrm>
            <a:off x="9548960" y="590217"/>
            <a:ext cx="1212384" cy="766513"/>
          </a:xfrm>
          <a:prstGeom prst="rect">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defTabSz="932597"/>
            <a:r>
              <a:rPr lang="en-US" sz="1428" kern="0" dirty="0">
                <a:solidFill>
                  <a:srgbClr val="002060"/>
                </a:solidFill>
              </a:rPr>
              <a:t>Up above the world so high</a:t>
            </a:r>
          </a:p>
        </p:txBody>
      </p:sp>
      <p:sp>
        <p:nvSpPr>
          <p:cNvPr id="9" name="TextBox 8"/>
          <p:cNvSpPr txBox="1">
            <a:spLocks/>
          </p:cNvSpPr>
          <p:nvPr/>
        </p:nvSpPr>
        <p:spPr>
          <a:xfrm>
            <a:off x="11066842" y="590217"/>
            <a:ext cx="1212384" cy="766513"/>
          </a:xfrm>
          <a:prstGeom prst="rect">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defTabSz="932597"/>
            <a:r>
              <a:rPr lang="en-US" sz="1428" kern="0" dirty="0">
                <a:solidFill>
                  <a:srgbClr val="002060"/>
                </a:solidFill>
              </a:rPr>
              <a:t>Like a diamond in the sky</a:t>
            </a:r>
          </a:p>
        </p:txBody>
      </p:sp>
      <p:sp>
        <p:nvSpPr>
          <p:cNvPr id="10" name="TextBox 9"/>
          <p:cNvSpPr txBox="1"/>
          <p:nvPr/>
        </p:nvSpPr>
        <p:spPr>
          <a:xfrm>
            <a:off x="6537719" y="1986273"/>
            <a:ext cx="928689" cy="382308"/>
          </a:xfrm>
          <a:prstGeom prst="rect">
            <a:avLst/>
          </a:prstGeom>
          <a:solidFill>
            <a:srgbClr val="00CC00"/>
          </a:solidFill>
        </p:spPr>
        <p:txBody>
          <a:bodyPr wrap="square" rtlCol="0">
            <a:spAutoFit/>
          </a:bodyPr>
          <a:lstStyle/>
          <a:p>
            <a:pPr algn="ctr" defTabSz="932597"/>
            <a:r>
              <a:rPr lang="en-US" sz="1836" kern="0" dirty="0">
                <a:solidFill>
                  <a:sysClr val="windowText" lastClr="000000"/>
                </a:solidFill>
              </a:rPr>
              <a:t>Map</a:t>
            </a:r>
          </a:p>
        </p:txBody>
      </p:sp>
      <p:sp>
        <p:nvSpPr>
          <p:cNvPr id="11" name="TextBox 10"/>
          <p:cNvSpPr txBox="1"/>
          <p:nvPr/>
        </p:nvSpPr>
        <p:spPr>
          <a:xfrm>
            <a:off x="11208690" y="1986273"/>
            <a:ext cx="928689" cy="382308"/>
          </a:xfrm>
          <a:prstGeom prst="rect">
            <a:avLst/>
          </a:prstGeom>
          <a:solidFill>
            <a:srgbClr val="00CC00"/>
          </a:solidFill>
        </p:spPr>
        <p:txBody>
          <a:bodyPr wrap="square" rtlCol="0">
            <a:spAutoFit/>
          </a:bodyPr>
          <a:lstStyle/>
          <a:p>
            <a:pPr algn="ctr" defTabSz="932597"/>
            <a:r>
              <a:rPr lang="en-US" sz="1836" kern="0" dirty="0">
                <a:solidFill>
                  <a:sysClr val="windowText" lastClr="000000"/>
                </a:solidFill>
              </a:rPr>
              <a:t>Map</a:t>
            </a:r>
          </a:p>
        </p:txBody>
      </p:sp>
      <p:sp>
        <p:nvSpPr>
          <p:cNvPr id="12" name="TextBox 11"/>
          <p:cNvSpPr txBox="1"/>
          <p:nvPr/>
        </p:nvSpPr>
        <p:spPr>
          <a:xfrm>
            <a:off x="9690808" y="1986273"/>
            <a:ext cx="928689" cy="382308"/>
          </a:xfrm>
          <a:prstGeom prst="rect">
            <a:avLst/>
          </a:prstGeom>
          <a:solidFill>
            <a:srgbClr val="00CC00"/>
          </a:solidFill>
        </p:spPr>
        <p:txBody>
          <a:bodyPr wrap="square" rtlCol="0">
            <a:spAutoFit/>
          </a:bodyPr>
          <a:lstStyle/>
          <a:p>
            <a:pPr algn="ctr" defTabSz="932597"/>
            <a:r>
              <a:rPr lang="en-US" sz="1836" kern="0" dirty="0">
                <a:solidFill>
                  <a:sysClr val="windowText" lastClr="000000"/>
                </a:solidFill>
              </a:rPr>
              <a:t>Map</a:t>
            </a:r>
          </a:p>
        </p:txBody>
      </p:sp>
      <p:sp>
        <p:nvSpPr>
          <p:cNvPr id="13" name="TextBox 12"/>
          <p:cNvSpPr txBox="1"/>
          <p:nvPr/>
        </p:nvSpPr>
        <p:spPr>
          <a:xfrm>
            <a:off x="8114263" y="1986273"/>
            <a:ext cx="928689" cy="382308"/>
          </a:xfrm>
          <a:prstGeom prst="rect">
            <a:avLst/>
          </a:prstGeom>
          <a:solidFill>
            <a:srgbClr val="00CC00"/>
          </a:solidFill>
        </p:spPr>
        <p:txBody>
          <a:bodyPr wrap="square" rtlCol="0">
            <a:spAutoFit/>
          </a:bodyPr>
          <a:lstStyle/>
          <a:p>
            <a:pPr algn="ctr" defTabSz="932597"/>
            <a:r>
              <a:rPr lang="en-US" sz="1836" kern="0" dirty="0">
                <a:solidFill>
                  <a:sysClr val="windowText" lastClr="000000"/>
                </a:solidFill>
              </a:rPr>
              <a:t>Map</a:t>
            </a:r>
          </a:p>
        </p:txBody>
      </p:sp>
      <p:cxnSp>
        <p:nvCxnSpPr>
          <p:cNvPr id="15" name="Straight Arrow Connector 14"/>
          <p:cNvCxnSpPr>
            <a:stCxn id="5" idx="2"/>
            <a:endCxn id="10" idx="0"/>
          </p:cNvCxnSpPr>
          <p:nvPr/>
        </p:nvCxnSpPr>
        <p:spPr>
          <a:xfrm>
            <a:off x="7002063" y="1356731"/>
            <a:ext cx="0" cy="62954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7" idx="2"/>
            <a:endCxn id="13" idx="0"/>
          </p:cNvCxnSpPr>
          <p:nvPr/>
        </p:nvCxnSpPr>
        <p:spPr>
          <a:xfrm>
            <a:off x="8578608" y="1468788"/>
            <a:ext cx="0" cy="51748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8" idx="2"/>
            <a:endCxn id="12" idx="0"/>
          </p:cNvCxnSpPr>
          <p:nvPr/>
        </p:nvCxnSpPr>
        <p:spPr>
          <a:xfrm>
            <a:off x="10155152" y="1356731"/>
            <a:ext cx="0" cy="62954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9" idx="2"/>
            <a:endCxn id="11" idx="0"/>
          </p:cNvCxnSpPr>
          <p:nvPr/>
        </p:nvCxnSpPr>
        <p:spPr>
          <a:xfrm>
            <a:off x="11673034" y="1356731"/>
            <a:ext cx="0" cy="62954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10" idx="2"/>
          </p:cNvCxnSpPr>
          <p:nvPr/>
        </p:nvCxnSpPr>
        <p:spPr>
          <a:xfrm flipH="1">
            <a:off x="6999577" y="2368581"/>
            <a:ext cx="2487" cy="36741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11" idx="2"/>
          </p:cNvCxnSpPr>
          <p:nvPr/>
        </p:nvCxnSpPr>
        <p:spPr>
          <a:xfrm>
            <a:off x="11673034" y="2368581"/>
            <a:ext cx="0" cy="36741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12" idx="2"/>
          </p:cNvCxnSpPr>
          <p:nvPr/>
        </p:nvCxnSpPr>
        <p:spPr>
          <a:xfrm>
            <a:off x="10155152" y="2368581"/>
            <a:ext cx="0" cy="36741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stCxn id="13" idx="2"/>
          </p:cNvCxnSpPr>
          <p:nvPr/>
        </p:nvCxnSpPr>
        <p:spPr>
          <a:xfrm>
            <a:off x="8578608" y="2368581"/>
            <a:ext cx="0" cy="36741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6535698" y="2716661"/>
            <a:ext cx="928959" cy="766513"/>
          </a:xfrm>
          <a:prstGeom prst="rect">
            <a:avLst/>
          </a:prstGeom>
          <a:noFill/>
        </p:spPr>
        <p:txBody>
          <a:bodyPr wrap="none" rtlCol="0">
            <a:spAutoFit/>
          </a:bodyPr>
          <a:lstStyle/>
          <a:p>
            <a:pPr defTabSz="932597"/>
            <a:r>
              <a:rPr lang="en-US" sz="1428" kern="0" dirty="0">
                <a:solidFill>
                  <a:sysClr val="windowText" lastClr="000000"/>
                </a:solidFill>
              </a:rPr>
              <a:t>twinkle 2</a:t>
            </a:r>
          </a:p>
          <a:p>
            <a:pPr defTabSz="932597"/>
            <a:r>
              <a:rPr lang="en-US" sz="1428" kern="0" dirty="0">
                <a:solidFill>
                  <a:sysClr val="windowText" lastClr="000000"/>
                </a:solidFill>
              </a:rPr>
              <a:t>little 1</a:t>
            </a:r>
          </a:p>
          <a:p>
            <a:pPr defTabSz="932597"/>
            <a:r>
              <a:rPr lang="en-US" sz="1428" kern="0" dirty="0">
                <a:solidFill>
                  <a:sysClr val="windowText" lastClr="000000"/>
                </a:solidFill>
              </a:rPr>
              <a:t>star 1</a:t>
            </a:r>
          </a:p>
        </p:txBody>
      </p:sp>
      <p:sp>
        <p:nvSpPr>
          <p:cNvPr id="33" name="TextBox 32"/>
          <p:cNvSpPr txBox="1"/>
          <p:nvPr/>
        </p:nvSpPr>
        <p:spPr>
          <a:xfrm>
            <a:off x="8205517" y="2716661"/>
            <a:ext cx="964927" cy="1438856"/>
          </a:xfrm>
          <a:prstGeom prst="rect">
            <a:avLst/>
          </a:prstGeom>
          <a:noFill/>
        </p:spPr>
        <p:txBody>
          <a:bodyPr wrap="none" rtlCol="0">
            <a:spAutoFit/>
          </a:bodyPr>
          <a:lstStyle/>
          <a:p>
            <a:pPr defTabSz="932597"/>
            <a:r>
              <a:rPr lang="en-US" sz="1428" kern="0" dirty="0">
                <a:solidFill>
                  <a:sysClr val="windowText" lastClr="000000"/>
                </a:solidFill>
              </a:rPr>
              <a:t>how 1</a:t>
            </a:r>
          </a:p>
          <a:p>
            <a:pPr defTabSz="932597"/>
            <a:r>
              <a:rPr lang="en-US" sz="1428" kern="0" dirty="0">
                <a:solidFill>
                  <a:sysClr val="windowText" lastClr="000000"/>
                </a:solidFill>
              </a:rPr>
              <a:t>I 1</a:t>
            </a:r>
          </a:p>
          <a:p>
            <a:pPr defTabSz="932597"/>
            <a:r>
              <a:rPr lang="en-US" sz="1428" kern="0" dirty="0">
                <a:solidFill>
                  <a:sysClr val="windowText" lastClr="000000"/>
                </a:solidFill>
              </a:rPr>
              <a:t>wonder 1</a:t>
            </a:r>
          </a:p>
          <a:p>
            <a:pPr defTabSz="932597"/>
            <a:r>
              <a:rPr lang="en-US" sz="1428" kern="0" dirty="0">
                <a:solidFill>
                  <a:sysClr val="windowText" lastClr="000000"/>
                </a:solidFill>
              </a:rPr>
              <a:t>what 1</a:t>
            </a:r>
          </a:p>
          <a:p>
            <a:pPr defTabSz="932597"/>
            <a:r>
              <a:rPr lang="en-US" sz="1428" kern="0" dirty="0">
                <a:solidFill>
                  <a:sysClr val="windowText" lastClr="000000"/>
                </a:solidFill>
              </a:rPr>
              <a:t>you 1</a:t>
            </a:r>
          </a:p>
          <a:p>
            <a:pPr defTabSz="932597"/>
            <a:r>
              <a:rPr lang="en-US" sz="1428" kern="0" dirty="0">
                <a:solidFill>
                  <a:sysClr val="windowText" lastClr="000000"/>
                </a:solidFill>
              </a:rPr>
              <a:t>are 1</a:t>
            </a:r>
          </a:p>
        </p:txBody>
      </p:sp>
      <p:sp>
        <p:nvSpPr>
          <p:cNvPr id="34" name="TextBox 33"/>
          <p:cNvSpPr txBox="1"/>
          <p:nvPr/>
        </p:nvSpPr>
        <p:spPr>
          <a:xfrm>
            <a:off x="9680863" y="2716661"/>
            <a:ext cx="842308" cy="1438856"/>
          </a:xfrm>
          <a:prstGeom prst="rect">
            <a:avLst/>
          </a:prstGeom>
          <a:noFill/>
        </p:spPr>
        <p:txBody>
          <a:bodyPr wrap="none" rtlCol="0">
            <a:spAutoFit/>
          </a:bodyPr>
          <a:lstStyle/>
          <a:p>
            <a:pPr defTabSz="932597"/>
            <a:r>
              <a:rPr lang="en-US" sz="1428" kern="0" dirty="0">
                <a:solidFill>
                  <a:sysClr val="windowText" lastClr="000000"/>
                </a:solidFill>
              </a:rPr>
              <a:t>up 1</a:t>
            </a:r>
          </a:p>
          <a:p>
            <a:pPr defTabSz="932597"/>
            <a:r>
              <a:rPr lang="en-US" sz="1428" kern="0" dirty="0">
                <a:solidFill>
                  <a:sysClr val="windowText" lastClr="000000"/>
                </a:solidFill>
              </a:rPr>
              <a:t>above 1</a:t>
            </a:r>
          </a:p>
          <a:p>
            <a:pPr defTabSz="932597"/>
            <a:r>
              <a:rPr lang="en-US" sz="1428" kern="0" dirty="0">
                <a:solidFill>
                  <a:sysClr val="windowText" lastClr="000000"/>
                </a:solidFill>
              </a:rPr>
              <a:t>the 1</a:t>
            </a:r>
          </a:p>
          <a:p>
            <a:pPr defTabSz="932597"/>
            <a:r>
              <a:rPr lang="en-US" sz="1428" kern="0" dirty="0">
                <a:solidFill>
                  <a:sysClr val="windowText" lastClr="000000"/>
                </a:solidFill>
              </a:rPr>
              <a:t>world 1</a:t>
            </a:r>
          </a:p>
          <a:p>
            <a:pPr defTabSz="932597"/>
            <a:r>
              <a:rPr lang="en-US" sz="1428" kern="0" dirty="0">
                <a:solidFill>
                  <a:sysClr val="windowText" lastClr="000000"/>
                </a:solidFill>
              </a:rPr>
              <a:t>so 1</a:t>
            </a:r>
          </a:p>
          <a:p>
            <a:pPr defTabSz="932597"/>
            <a:r>
              <a:rPr lang="en-US" sz="1428" kern="0" dirty="0">
                <a:solidFill>
                  <a:sysClr val="windowText" lastClr="000000"/>
                </a:solidFill>
              </a:rPr>
              <a:t>high 1</a:t>
            </a:r>
          </a:p>
        </p:txBody>
      </p:sp>
      <p:sp>
        <p:nvSpPr>
          <p:cNvPr id="35" name="TextBox 34"/>
          <p:cNvSpPr txBox="1"/>
          <p:nvPr/>
        </p:nvSpPr>
        <p:spPr>
          <a:xfrm>
            <a:off x="11090836" y="2716661"/>
            <a:ext cx="1076101" cy="1438856"/>
          </a:xfrm>
          <a:prstGeom prst="rect">
            <a:avLst/>
          </a:prstGeom>
          <a:noFill/>
        </p:spPr>
        <p:txBody>
          <a:bodyPr wrap="none" rtlCol="0">
            <a:spAutoFit/>
          </a:bodyPr>
          <a:lstStyle/>
          <a:p>
            <a:pPr defTabSz="932597"/>
            <a:r>
              <a:rPr lang="en-US" sz="1428" kern="0" dirty="0">
                <a:solidFill>
                  <a:sysClr val="windowText" lastClr="000000"/>
                </a:solidFill>
              </a:rPr>
              <a:t>like 1</a:t>
            </a:r>
          </a:p>
          <a:p>
            <a:pPr defTabSz="932597"/>
            <a:r>
              <a:rPr lang="en-US" sz="1428" kern="0" dirty="0">
                <a:solidFill>
                  <a:sysClr val="windowText" lastClr="000000"/>
                </a:solidFill>
              </a:rPr>
              <a:t>a 1</a:t>
            </a:r>
          </a:p>
          <a:p>
            <a:pPr defTabSz="932597"/>
            <a:r>
              <a:rPr lang="en-US" sz="1428" kern="0" dirty="0">
                <a:solidFill>
                  <a:sysClr val="windowText" lastClr="000000"/>
                </a:solidFill>
              </a:rPr>
              <a:t>diamond 1</a:t>
            </a:r>
          </a:p>
          <a:p>
            <a:pPr defTabSz="932597"/>
            <a:r>
              <a:rPr lang="en-US" sz="1428" kern="0" dirty="0">
                <a:solidFill>
                  <a:sysClr val="windowText" lastClr="000000"/>
                </a:solidFill>
              </a:rPr>
              <a:t>in 1</a:t>
            </a:r>
          </a:p>
          <a:p>
            <a:pPr defTabSz="932597"/>
            <a:r>
              <a:rPr lang="en-US" sz="1428" kern="0" dirty="0">
                <a:solidFill>
                  <a:sysClr val="windowText" lastClr="000000"/>
                </a:solidFill>
              </a:rPr>
              <a:t>the 1</a:t>
            </a:r>
          </a:p>
          <a:p>
            <a:pPr defTabSz="932597"/>
            <a:r>
              <a:rPr lang="en-US" sz="1428" kern="0" dirty="0">
                <a:solidFill>
                  <a:sysClr val="windowText" lastClr="000000"/>
                </a:solidFill>
              </a:rPr>
              <a:t>sky 1</a:t>
            </a:r>
          </a:p>
        </p:txBody>
      </p:sp>
      <p:sp>
        <p:nvSpPr>
          <p:cNvPr id="36" name="TextBox 35"/>
          <p:cNvSpPr txBox="1"/>
          <p:nvPr/>
        </p:nvSpPr>
        <p:spPr>
          <a:xfrm>
            <a:off x="7508071" y="4926353"/>
            <a:ext cx="1352542" cy="38230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algn="ctr" defTabSz="932597"/>
            <a:r>
              <a:rPr lang="en-US" sz="1836" kern="0" dirty="0">
                <a:solidFill>
                  <a:sysClr val="windowText" lastClr="000000"/>
                </a:solidFill>
              </a:rPr>
              <a:t>Reduce</a:t>
            </a:r>
          </a:p>
        </p:txBody>
      </p:sp>
      <p:sp>
        <p:nvSpPr>
          <p:cNvPr id="37" name="TextBox 36"/>
          <p:cNvSpPr txBox="1"/>
          <p:nvPr/>
        </p:nvSpPr>
        <p:spPr>
          <a:xfrm>
            <a:off x="9943225" y="4935645"/>
            <a:ext cx="1352542" cy="38230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algn="ctr" defTabSz="932597"/>
            <a:r>
              <a:rPr lang="en-US" sz="1836" kern="0" dirty="0">
                <a:solidFill>
                  <a:sysClr val="windowText" lastClr="000000"/>
                </a:solidFill>
              </a:rPr>
              <a:t>Reduce</a:t>
            </a:r>
          </a:p>
        </p:txBody>
      </p:sp>
      <p:cxnSp>
        <p:nvCxnSpPr>
          <p:cNvPr id="38" name="Straight Arrow Connector 37"/>
          <p:cNvCxnSpPr>
            <a:stCxn id="36" idx="2"/>
          </p:cNvCxnSpPr>
          <p:nvPr/>
        </p:nvCxnSpPr>
        <p:spPr>
          <a:xfrm flipH="1">
            <a:off x="8169502" y="5308661"/>
            <a:ext cx="14840" cy="46067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stCxn id="37" idx="2"/>
          </p:cNvCxnSpPr>
          <p:nvPr/>
        </p:nvCxnSpPr>
        <p:spPr>
          <a:xfrm flipH="1">
            <a:off x="10608969" y="5317953"/>
            <a:ext cx="10527" cy="46067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Elbow Connector 43"/>
          <p:cNvCxnSpPr/>
          <p:nvPr/>
        </p:nvCxnSpPr>
        <p:spPr>
          <a:xfrm rot="16200000" flipH="1">
            <a:off x="6622788" y="3681784"/>
            <a:ext cx="1456324" cy="1038620"/>
          </a:xfrm>
          <a:prstGeom prst="bentConnector3">
            <a:avLst/>
          </a:prstGeom>
          <a:ln w="38100">
            <a:tailEnd type="triangle"/>
          </a:ln>
        </p:spPr>
        <p:style>
          <a:lnRef idx="3">
            <a:schemeClr val="accent3"/>
          </a:lnRef>
          <a:fillRef idx="0">
            <a:schemeClr val="accent3"/>
          </a:fillRef>
          <a:effectRef idx="2">
            <a:schemeClr val="accent3"/>
          </a:effectRef>
          <a:fontRef idx="minor">
            <a:schemeClr val="tx1"/>
          </a:fontRef>
        </p:style>
      </p:cxnSp>
      <p:cxnSp>
        <p:nvCxnSpPr>
          <p:cNvPr id="46" name="Elbow Connector 45"/>
          <p:cNvCxnSpPr>
            <a:stCxn id="32" idx="2"/>
            <a:endCxn id="37" idx="0"/>
          </p:cNvCxnSpPr>
          <p:nvPr/>
        </p:nvCxnSpPr>
        <p:spPr>
          <a:xfrm rot="16200000" flipH="1">
            <a:off x="8083602" y="2399750"/>
            <a:ext cx="1452471" cy="3619319"/>
          </a:xfrm>
          <a:prstGeom prst="bentConnector3">
            <a:avLst/>
          </a:prstGeom>
          <a:ln w="38100">
            <a:tailEnd type="triangle"/>
          </a:ln>
        </p:spPr>
        <p:style>
          <a:lnRef idx="3">
            <a:schemeClr val="accent3"/>
          </a:lnRef>
          <a:fillRef idx="0">
            <a:schemeClr val="accent3"/>
          </a:fillRef>
          <a:effectRef idx="2">
            <a:schemeClr val="accent3"/>
          </a:effectRef>
          <a:fontRef idx="minor">
            <a:schemeClr val="tx1"/>
          </a:fontRef>
        </p:style>
      </p:cxnSp>
      <p:cxnSp>
        <p:nvCxnSpPr>
          <p:cNvPr id="48" name="Elbow Connector 47"/>
          <p:cNvCxnSpPr>
            <a:stCxn id="33" idx="2"/>
            <a:endCxn id="36" idx="0"/>
          </p:cNvCxnSpPr>
          <p:nvPr/>
        </p:nvCxnSpPr>
        <p:spPr>
          <a:xfrm rot="5400000">
            <a:off x="8050744" y="4289115"/>
            <a:ext cx="770837" cy="503638"/>
          </a:xfrm>
          <a:prstGeom prst="bentConnector3">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50" name="Elbow Connector 49"/>
          <p:cNvCxnSpPr>
            <a:stCxn id="33" idx="2"/>
            <a:endCxn id="37" idx="0"/>
          </p:cNvCxnSpPr>
          <p:nvPr/>
        </p:nvCxnSpPr>
        <p:spPr>
          <a:xfrm rot="16200000" flipH="1">
            <a:off x="9263675" y="3579822"/>
            <a:ext cx="780128" cy="1931516"/>
          </a:xfrm>
          <a:prstGeom prst="bentConnector3">
            <a:avLst>
              <a:gd name="adj1" fmla="val 50000"/>
            </a:avLst>
          </a:prstGeom>
          <a:ln w="38100">
            <a:tailEnd type="triangle"/>
          </a:ln>
        </p:spPr>
        <p:style>
          <a:lnRef idx="3">
            <a:schemeClr val="accent3"/>
          </a:lnRef>
          <a:fillRef idx="0">
            <a:schemeClr val="accent3"/>
          </a:fillRef>
          <a:effectRef idx="2">
            <a:schemeClr val="accent3"/>
          </a:effectRef>
          <a:fontRef idx="minor">
            <a:schemeClr val="tx1"/>
          </a:fontRef>
        </p:style>
      </p:cxnSp>
      <p:sp>
        <p:nvSpPr>
          <p:cNvPr id="67" name="TextBox 66"/>
          <p:cNvSpPr txBox="1"/>
          <p:nvPr/>
        </p:nvSpPr>
        <p:spPr>
          <a:xfrm>
            <a:off x="7709825" y="5732771"/>
            <a:ext cx="928959" cy="1214742"/>
          </a:xfrm>
          <a:prstGeom prst="rect">
            <a:avLst/>
          </a:prstGeom>
          <a:noFill/>
        </p:spPr>
        <p:txBody>
          <a:bodyPr wrap="none" rtlCol="0">
            <a:spAutoFit/>
          </a:bodyPr>
          <a:lstStyle/>
          <a:p>
            <a:pPr defTabSz="932597"/>
            <a:r>
              <a:rPr lang="en-US" sz="1428" kern="0" dirty="0">
                <a:solidFill>
                  <a:sysClr val="windowText" lastClr="000000"/>
                </a:solidFill>
              </a:rPr>
              <a:t>twinkle 2</a:t>
            </a:r>
          </a:p>
          <a:p>
            <a:pPr defTabSz="932597"/>
            <a:r>
              <a:rPr lang="en-US" sz="1428" kern="0" dirty="0">
                <a:solidFill>
                  <a:sysClr val="windowText" lastClr="000000"/>
                </a:solidFill>
              </a:rPr>
              <a:t>how 1</a:t>
            </a:r>
          </a:p>
          <a:p>
            <a:pPr defTabSz="932597"/>
            <a:r>
              <a:rPr lang="en-US" sz="1428" kern="0" dirty="0">
                <a:solidFill>
                  <a:sysClr val="windowText" lastClr="000000"/>
                </a:solidFill>
              </a:rPr>
              <a:t>I 1</a:t>
            </a:r>
          </a:p>
          <a:p>
            <a:pPr defTabSz="932597"/>
            <a:r>
              <a:rPr lang="en-US" sz="1428" kern="0" dirty="0">
                <a:solidFill>
                  <a:sysClr val="windowText" lastClr="000000"/>
                </a:solidFill>
              </a:rPr>
              <a:t>the 2</a:t>
            </a:r>
          </a:p>
          <a:p>
            <a:pPr defTabSz="932597"/>
            <a:r>
              <a:rPr lang="en-US" sz="1428" kern="0" dirty="0">
                <a:solidFill>
                  <a:sysClr val="windowText" lastClr="000000"/>
                </a:solidFill>
              </a:rPr>
              <a:t>…</a:t>
            </a:r>
          </a:p>
        </p:txBody>
      </p:sp>
      <p:sp>
        <p:nvSpPr>
          <p:cNvPr id="68" name="TextBox 67"/>
          <p:cNvSpPr txBox="1"/>
          <p:nvPr/>
        </p:nvSpPr>
        <p:spPr>
          <a:xfrm>
            <a:off x="10155153" y="5705341"/>
            <a:ext cx="964927" cy="1214742"/>
          </a:xfrm>
          <a:prstGeom prst="rect">
            <a:avLst/>
          </a:prstGeom>
          <a:noFill/>
        </p:spPr>
        <p:txBody>
          <a:bodyPr wrap="none" rtlCol="0">
            <a:spAutoFit/>
          </a:bodyPr>
          <a:lstStyle/>
          <a:p>
            <a:pPr defTabSz="932597"/>
            <a:r>
              <a:rPr lang="en-US" sz="1428" kern="0" dirty="0">
                <a:solidFill>
                  <a:sysClr val="windowText" lastClr="000000"/>
                </a:solidFill>
              </a:rPr>
              <a:t>little 1</a:t>
            </a:r>
          </a:p>
          <a:p>
            <a:pPr defTabSz="932597"/>
            <a:r>
              <a:rPr lang="en-US" sz="1428" kern="0" dirty="0">
                <a:solidFill>
                  <a:sysClr val="windowText" lastClr="000000"/>
                </a:solidFill>
              </a:rPr>
              <a:t>star 1</a:t>
            </a:r>
          </a:p>
          <a:p>
            <a:pPr defTabSz="932597"/>
            <a:r>
              <a:rPr lang="en-US" sz="1428" kern="0" dirty="0">
                <a:solidFill>
                  <a:sysClr val="windowText" lastClr="000000"/>
                </a:solidFill>
              </a:rPr>
              <a:t>wonder 1</a:t>
            </a:r>
          </a:p>
          <a:p>
            <a:pPr defTabSz="932597"/>
            <a:r>
              <a:rPr lang="en-US" sz="1428" kern="0" dirty="0">
                <a:solidFill>
                  <a:sysClr val="windowText" lastClr="000000"/>
                </a:solidFill>
              </a:rPr>
              <a:t>you 2</a:t>
            </a:r>
          </a:p>
          <a:p>
            <a:pPr defTabSz="932597"/>
            <a:r>
              <a:rPr lang="en-US" sz="1428" kern="0" dirty="0">
                <a:solidFill>
                  <a:sysClr val="windowText" lastClr="000000"/>
                </a:solidFill>
              </a:rPr>
              <a:t>…</a:t>
            </a:r>
          </a:p>
        </p:txBody>
      </p:sp>
      <p:cxnSp>
        <p:nvCxnSpPr>
          <p:cNvPr id="70" name="Elbow Connector 69"/>
          <p:cNvCxnSpPr>
            <a:stCxn id="35" idx="2"/>
            <a:endCxn id="36" idx="0"/>
          </p:cNvCxnSpPr>
          <p:nvPr/>
        </p:nvCxnSpPr>
        <p:spPr>
          <a:xfrm rot="5400000">
            <a:off x="9521197" y="2818663"/>
            <a:ext cx="770837" cy="3444545"/>
          </a:xfrm>
          <a:prstGeom prst="bentConnector3">
            <a:avLst/>
          </a:prstGeom>
          <a:ln w="38100">
            <a:tailEnd type="triangle"/>
          </a:ln>
        </p:spPr>
        <p:style>
          <a:lnRef idx="3">
            <a:schemeClr val="accent3"/>
          </a:lnRef>
          <a:fillRef idx="0">
            <a:schemeClr val="accent3"/>
          </a:fillRef>
          <a:effectRef idx="2">
            <a:schemeClr val="accent3"/>
          </a:effectRef>
          <a:fontRef idx="minor">
            <a:schemeClr val="tx1"/>
          </a:fontRef>
        </p:style>
      </p:cxnSp>
      <p:cxnSp>
        <p:nvCxnSpPr>
          <p:cNvPr id="72" name="Elbow Connector 71"/>
          <p:cNvCxnSpPr/>
          <p:nvPr/>
        </p:nvCxnSpPr>
        <p:spPr>
          <a:xfrm rot="5400000">
            <a:off x="10743450" y="4352146"/>
            <a:ext cx="797125" cy="351287"/>
          </a:xfrm>
          <a:prstGeom prst="bentConnector3">
            <a:avLst>
              <a:gd name="adj1" fmla="val 50000"/>
            </a:avLst>
          </a:prstGeom>
          <a:ln w="38100">
            <a:tailEnd type="triangle"/>
          </a:ln>
        </p:spPr>
        <p:style>
          <a:lnRef idx="3">
            <a:schemeClr val="accent3"/>
          </a:lnRef>
          <a:fillRef idx="0">
            <a:schemeClr val="accent3"/>
          </a:fillRef>
          <a:effectRef idx="2">
            <a:schemeClr val="accent3"/>
          </a:effectRef>
          <a:fontRef idx="minor">
            <a:schemeClr val="tx1"/>
          </a:fontRef>
        </p:style>
      </p:cxnSp>
      <p:cxnSp>
        <p:nvCxnSpPr>
          <p:cNvPr id="74" name="Elbow Connector 73"/>
          <p:cNvCxnSpPr/>
          <p:nvPr/>
        </p:nvCxnSpPr>
        <p:spPr>
          <a:xfrm rot="16200000" flipH="1">
            <a:off x="9940751" y="4536583"/>
            <a:ext cx="770222" cy="27899"/>
          </a:xfrm>
          <a:prstGeom prst="bentConnector3">
            <a:avLst/>
          </a:prstGeom>
          <a:ln w="38100">
            <a:tailEnd type="triangle"/>
          </a:ln>
        </p:spPr>
        <p:style>
          <a:lnRef idx="3">
            <a:schemeClr val="accent3"/>
          </a:lnRef>
          <a:fillRef idx="0">
            <a:schemeClr val="accent3"/>
          </a:fillRef>
          <a:effectRef idx="2">
            <a:schemeClr val="accent3"/>
          </a:effectRef>
          <a:fontRef idx="minor">
            <a:schemeClr val="tx1"/>
          </a:fontRef>
        </p:style>
      </p:cxnSp>
      <p:cxnSp>
        <p:nvCxnSpPr>
          <p:cNvPr id="76" name="Elbow Connector 75"/>
          <p:cNvCxnSpPr>
            <a:stCxn id="34" idx="2"/>
            <a:endCxn id="36" idx="0"/>
          </p:cNvCxnSpPr>
          <p:nvPr/>
        </p:nvCxnSpPr>
        <p:spPr>
          <a:xfrm rot="5400000">
            <a:off x="8757762" y="3582097"/>
            <a:ext cx="770837" cy="1917675"/>
          </a:xfrm>
          <a:prstGeom prst="bentConnector3">
            <a:avLst/>
          </a:prstGeom>
          <a:ln w="38100">
            <a:tailEnd type="triangle"/>
          </a:ln>
        </p:spPr>
        <p:style>
          <a:lnRef idx="3">
            <a:schemeClr val="accent3"/>
          </a:lnRef>
          <a:fillRef idx="0">
            <a:schemeClr val="accent3"/>
          </a:fillRef>
          <a:effectRef idx="2">
            <a:schemeClr val="accent3"/>
          </a:effectRef>
          <a:fontRef idx="minor">
            <a:schemeClr val="tx1"/>
          </a:fontRef>
        </p:style>
      </p:cxnSp>
      <p:cxnSp>
        <p:nvCxnSpPr>
          <p:cNvPr id="81" name="Straight Arrow Connector 80"/>
          <p:cNvCxnSpPr/>
          <p:nvPr/>
        </p:nvCxnSpPr>
        <p:spPr>
          <a:xfrm flipH="1">
            <a:off x="8574206" y="4514075"/>
            <a:ext cx="4403" cy="419672"/>
          </a:xfrm>
          <a:prstGeom prst="straightConnector1">
            <a:avLst/>
          </a:prstGeom>
          <a:ln w="38100">
            <a:tailEnd type="triangle"/>
          </a:ln>
        </p:spPr>
        <p:style>
          <a:lnRef idx="3">
            <a:schemeClr val="accent3"/>
          </a:lnRef>
          <a:fillRef idx="0">
            <a:schemeClr val="accent3"/>
          </a:fillRef>
          <a:effectRef idx="2">
            <a:schemeClr val="accent3"/>
          </a:effectRef>
          <a:fontRef idx="minor">
            <a:schemeClr val="tx1"/>
          </a:fontRef>
        </p:style>
      </p:cxnSp>
      <p:sp>
        <p:nvSpPr>
          <p:cNvPr id="93" name="Left Arrow 92"/>
          <p:cNvSpPr/>
          <p:nvPr/>
        </p:nvSpPr>
        <p:spPr bwMode="auto">
          <a:xfrm rot="21072027" flipH="1">
            <a:off x="5148312" y="4253776"/>
            <a:ext cx="2729906" cy="628133"/>
          </a:xfrm>
          <a:prstGeom prst="leftArrow">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632" kern="0" dirty="0">
                <a:solidFill>
                  <a:schemeClr val="accent1"/>
                </a:solidFill>
                <a:ea typeface="Segoe UI" pitchFamily="34" charset="0"/>
                <a:cs typeface="Segoe UI" pitchFamily="34" charset="0"/>
              </a:rPr>
              <a:t>Shuffle/Sort</a:t>
            </a:r>
          </a:p>
        </p:txBody>
      </p:sp>
    </p:spTree>
    <p:extLst>
      <p:ext uri="{BB962C8B-B14F-4D97-AF65-F5344CB8AC3E}">
        <p14:creationId xmlns:p14="http://schemas.microsoft.com/office/powerpoint/2010/main" val="3243919408"/>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Demo: </a:t>
            </a:r>
            <a:r>
              <a:rPr lang="en-US" dirty="0" err="1"/>
              <a:t>Wordcount</a:t>
            </a:r>
            <a:endParaRPr lang="en-US" dirty="0"/>
          </a:p>
        </p:txBody>
      </p:sp>
    </p:spTree>
    <p:extLst>
      <p:ext uri="{BB962C8B-B14F-4D97-AF65-F5344CB8AC3E}">
        <p14:creationId xmlns:p14="http://schemas.microsoft.com/office/powerpoint/2010/main" val="751738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t>Introducing Microsoft Azure Big Data Platform</a:t>
            </a:r>
          </a:p>
        </p:txBody>
      </p:sp>
      <p:sp>
        <p:nvSpPr>
          <p:cNvPr id="3" name="Text Placeholder 2"/>
          <p:cNvSpPr>
            <a:spLocks noGrp="1"/>
          </p:cNvSpPr>
          <p:nvPr>
            <p:ph type="body" sz="quarter" idx="14"/>
          </p:nvPr>
        </p:nvSpPr>
        <p:spPr/>
        <p:txBody>
          <a:bodyPr/>
          <a:lstStyle/>
          <a:p>
            <a:r>
              <a:rPr lang="en-US" dirty="0"/>
              <a:t>Francesco Scullino</a:t>
            </a:r>
          </a:p>
        </p:txBody>
      </p:sp>
      <p:sp>
        <p:nvSpPr>
          <p:cNvPr id="4" name="Text Placeholder 2"/>
          <p:cNvSpPr txBox="1">
            <a:spLocks/>
          </p:cNvSpPr>
          <p:nvPr/>
        </p:nvSpPr>
        <p:spPr bwMode="ltGray">
          <a:xfrm>
            <a:off x="274638" y="3390584"/>
            <a:ext cx="6400800" cy="1554478"/>
          </a:xfrm>
          <a:prstGeom prst="rect">
            <a:avLst/>
          </a:prstGeom>
        </p:spPr>
        <p:txBody>
          <a:bodyPr vert="horz" wrap="square" lIns="146304" tIns="109728" rIns="146304" bIns="109728" rtlCol="0">
            <a:noAutofit/>
          </a:bodyPr>
          <a:lstStyle>
            <a:lvl1pPr marL="0" marR="0" indent="0" algn="l" defTabSz="932742" rtl="0" eaLnBrk="1" fontAlgn="auto" latinLnBrk="0" hangingPunct="1">
              <a:lnSpc>
                <a:spcPct val="90000"/>
              </a:lnSpc>
              <a:spcBef>
                <a:spcPts val="0"/>
              </a:spcBef>
              <a:spcAft>
                <a:spcPts val="0"/>
              </a:spcAft>
              <a:buClr>
                <a:schemeClr val="tx1"/>
              </a:buClr>
              <a:buSzPct val="100000"/>
              <a:buFontTx/>
              <a:buNone/>
              <a:tabLst/>
              <a:defRPr sz="3200" kern="1200" spc="0" baseline="0">
                <a:gradFill>
                  <a:gsLst>
                    <a:gs pos="1250">
                      <a:srgbClr val="FFFFFF"/>
                    </a:gs>
                    <a:gs pos="99000">
                      <a:srgbClr val="FFFFFF"/>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Clr>
                <a:srgbClr val="FFFFFF"/>
              </a:buClr>
            </a:pPr>
            <a:endParaRPr lang="en-US" dirty="0"/>
          </a:p>
        </p:txBody>
      </p:sp>
    </p:spTree>
    <p:extLst>
      <p:ext uri="{BB962C8B-B14F-4D97-AF65-F5344CB8AC3E}">
        <p14:creationId xmlns:p14="http://schemas.microsoft.com/office/powerpoint/2010/main" val="2464555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it-IT" dirty="0"/>
              <a:t>Hadoop on Azure = HDInsight</a:t>
            </a:r>
          </a:p>
        </p:txBody>
      </p:sp>
      <p:sp>
        <p:nvSpPr>
          <p:cNvPr id="4" name="Text Placeholder 3"/>
          <p:cNvSpPr>
            <a:spLocks noGrp="1"/>
          </p:cNvSpPr>
          <p:nvPr>
            <p:ph type="body" sz="quarter" idx="11"/>
          </p:nvPr>
        </p:nvSpPr>
        <p:spPr>
          <a:xfrm>
            <a:off x="274639" y="1212849"/>
            <a:ext cx="11889564" cy="6032421"/>
          </a:xfrm>
        </p:spPr>
        <p:txBody>
          <a:bodyPr/>
          <a:lstStyle/>
          <a:p>
            <a:endParaRPr lang="en-US" dirty="0"/>
          </a:p>
          <a:p>
            <a:r>
              <a:rPr lang="en-US" dirty="0"/>
              <a:t>Windows or Linux clusters</a:t>
            </a:r>
          </a:p>
          <a:p>
            <a:endParaRPr lang="en-US" dirty="0"/>
          </a:p>
          <a:p>
            <a:r>
              <a:rPr lang="en-US" dirty="0"/>
              <a:t>Supports customization through RDP/SSH and/or </a:t>
            </a:r>
            <a:r>
              <a:rPr lang="en-US" dirty="0">
                <a:hlinkClick r:id="rId2"/>
              </a:rPr>
              <a:t>Script Action</a:t>
            </a:r>
            <a:endParaRPr lang="en-US" dirty="0"/>
          </a:p>
          <a:p>
            <a:pPr lvl="1"/>
            <a:r>
              <a:rPr lang="en-US" dirty="0"/>
              <a:t>Install Spark, R, Kafka, </a:t>
            </a:r>
            <a:r>
              <a:rPr lang="en-US" dirty="0" err="1"/>
              <a:t>Solr</a:t>
            </a:r>
            <a:r>
              <a:rPr lang="en-US" dirty="0"/>
              <a:t>, </a:t>
            </a:r>
            <a:r>
              <a:rPr lang="en-US" dirty="0" err="1"/>
              <a:t>Girafe</a:t>
            </a:r>
            <a:endParaRPr lang="en-US" dirty="0"/>
          </a:p>
          <a:p>
            <a:endParaRPr lang="en-US" dirty="0"/>
          </a:p>
          <a:p>
            <a:r>
              <a:rPr lang="en-US" dirty="0"/>
              <a:t>Separate Compute from Storage</a:t>
            </a:r>
          </a:p>
          <a:p>
            <a:pPr lvl="1"/>
            <a:r>
              <a:rPr lang="en-US" dirty="0"/>
              <a:t>Azure Blob Storage in lieu of traditional HDFS</a:t>
            </a:r>
          </a:p>
          <a:p>
            <a:endParaRPr lang="it-IT" dirty="0"/>
          </a:p>
        </p:txBody>
      </p:sp>
    </p:spTree>
    <p:extLst>
      <p:ext uri="{BB962C8B-B14F-4D97-AF65-F5344CB8AC3E}">
        <p14:creationId xmlns:p14="http://schemas.microsoft.com/office/powerpoint/2010/main" val="834662585"/>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Title 81"/>
          <p:cNvSpPr>
            <a:spLocks noGrp="1"/>
          </p:cNvSpPr>
          <p:nvPr>
            <p:ph type="title"/>
          </p:nvPr>
        </p:nvSpPr>
        <p:spPr/>
        <p:txBody>
          <a:bodyPr/>
          <a:lstStyle/>
          <a:p>
            <a:r>
              <a:rPr lang="en-US" dirty="0"/>
              <a:t>HDInsight Storage Infrastructure</a:t>
            </a:r>
          </a:p>
        </p:txBody>
      </p:sp>
      <p:grpSp>
        <p:nvGrpSpPr>
          <p:cNvPr id="3" name="Group 2"/>
          <p:cNvGrpSpPr/>
          <p:nvPr/>
        </p:nvGrpSpPr>
        <p:grpSpPr>
          <a:xfrm>
            <a:off x="856940" y="1968366"/>
            <a:ext cx="10985414" cy="4239888"/>
            <a:chOff x="856940" y="1423018"/>
            <a:chExt cx="10985414" cy="4239888"/>
          </a:xfrm>
        </p:grpSpPr>
        <p:sp>
          <p:nvSpPr>
            <p:cNvPr id="20" name="Rounded Rectangle 19"/>
            <p:cNvSpPr/>
            <p:nvPr/>
          </p:nvSpPr>
          <p:spPr>
            <a:xfrm>
              <a:off x="1630917" y="4088310"/>
              <a:ext cx="5872007" cy="1102305"/>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32597"/>
              <a:endParaRPr lang="en-US" sz="1904" kern="0" dirty="0">
                <a:solidFill>
                  <a:schemeClr val="bg1"/>
                </a:solidFill>
              </a:endParaRPr>
            </a:p>
          </p:txBody>
        </p:sp>
        <p:sp>
          <p:nvSpPr>
            <p:cNvPr id="55" name="Rounded Rectangle 54"/>
            <p:cNvSpPr/>
            <p:nvPr/>
          </p:nvSpPr>
          <p:spPr>
            <a:xfrm>
              <a:off x="1641371" y="1634762"/>
              <a:ext cx="5872007" cy="1034752"/>
            </a:xfrm>
            <a:prstGeom prst="roundRect">
              <a:avLst/>
            </a:prstGeom>
            <a:solidFill>
              <a:schemeClr val="accent2"/>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defTabSz="932597"/>
              <a:endParaRPr lang="en-US" sz="2448" kern="0">
                <a:solidFill>
                  <a:schemeClr val="bg1"/>
                </a:solidFill>
              </a:endParaRPr>
            </a:p>
          </p:txBody>
        </p:sp>
        <p:grpSp>
          <p:nvGrpSpPr>
            <p:cNvPr id="38" name="Group 37"/>
            <p:cNvGrpSpPr/>
            <p:nvPr/>
          </p:nvGrpSpPr>
          <p:grpSpPr>
            <a:xfrm>
              <a:off x="1327341" y="1423018"/>
              <a:ext cx="1036226" cy="854886"/>
              <a:chOff x="6843896" y="2944436"/>
              <a:chExt cx="762000" cy="838200"/>
            </a:xfrm>
          </p:grpSpPr>
          <p:sp>
            <p:nvSpPr>
              <p:cNvPr id="41" name="Rounded Rectangle 40"/>
              <p:cNvSpPr/>
              <p:nvPr/>
            </p:nvSpPr>
            <p:spPr>
              <a:xfrm>
                <a:off x="6843896" y="2944436"/>
                <a:ext cx="762000" cy="838200"/>
              </a:xfrm>
              <a:prstGeom prst="roundRect">
                <a:avLst/>
              </a:prstGeom>
              <a:ln>
                <a:solidFill>
                  <a:schemeClr val="accent2"/>
                </a:solidFill>
              </a:ln>
            </p:spPr>
            <p:style>
              <a:lnRef idx="2">
                <a:schemeClr val="accent1"/>
              </a:lnRef>
              <a:fillRef idx="1">
                <a:schemeClr val="lt1"/>
              </a:fillRef>
              <a:effectRef idx="0">
                <a:schemeClr val="accent1"/>
              </a:effectRef>
              <a:fontRef idx="minor">
                <a:schemeClr val="dk1"/>
              </a:fontRef>
            </p:style>
            <p:txBody>
              <a:bodyPr rtlCol="0" anchor="ctr"/>
              <a:lstStyle/>
              <a:p>
                <a:pPr algn="ctr" defTabSz="932597"/>
                <a:endParaRPr lang="en-US" sz="1904" kern="0" dirty="0">
                  <a:solidFill>
                    <a:schemeClr val="bg1"/>
                  </a:solidFill>
                </a:endParaRPr>
              </a:p>
            </p:txBody>
          </p:sp>
          <p:sp>
            <p:nvSpPr>
              <p:cNvPr id="39" name="Rectangle 38"/>
              <p:cNvSpPr/>
              <p:nvPr/>
            </p:nvSpPr>
            <p:spPr>
              <a:xfrm>
                <a:off x="6920096" y="3096836"/>
                <a:ext cx="607961" cy="228600"/>
              </a:xfrm>
              <a:prstGeom prst="rect">
                <a:avLst/>
              </a:prstGeom>
              <a:solidFill>
                <a:schemeClr val="accent2"/>
              </a:solidFill>
              <a:ln>
                <a:solidFill>
                  <a:schemeClr val="accent2"/>
                </a:solidFill>
              </a:ln>
            </p:spPr>
            <p:style>
              <a:lnRef idx="1">
                <a:schemeClr val="accent6"/>
              </a:lnRef>
              <a:fillRef idx="3">
                <a:schemeClr val="accent6"/>
              </a:fillRef>
              <a:effectRef idx="2">
                <a:schemeClr val="accent6"/>
              </a:effectRef>
              <a:fontRef idx="minor">
                <a:schemeClr val="lt1"/>
              </a:fontRef>
            </p:style>
            <p:txBody>
              <a:bodyPr rtlCol="0" anchor="ctr"/>
              <a:lstStyle/>
              <a:p>
                <a:pPr algn="ctr" defTabSz="932597"/>
                <a:endParaRPr lang="en-US" sz="2448" kern="0">
                  <a:solidFill>
                    <a:schemeClr val="bg1"/>
                  </a:solidFill>
                </a:endParaRPr>
              </a:p>
            </p:txBody>
          </p:sp>
          <p:sp>
            <p:nvSpPr>
              <p:cNvPr id="40" name="Rectangle 39"/>
              <p:cNvSpPr/>
              <p:nvPr/>
            </p:nvSpPr>
            <p:spPr>
              <a:xfrm>
                <a:off x="6920915" y="3401636"/>
                <a:ext cx="607961" cy="228600"/>
              </a:xfrm>
              <a:prstGeom prst="rect">
                <a:avLst/>
              </a:prstGeom>
              <a:solidFill>
                <a:schemeClr val="accent2"/>
              </a:solidFill>
              <a:ln>
                <a:solidFill>
                  <a:schemeClr val="accent2"/>
                </a:solidFill>
              </a:ln>
            </p:spPr>
            <p:style>
              <a:lnRef idx="1">
                <a:schemeClr val="accent6"/>
              </a:lnRef>
              <a:fillRef idx="3">
                <a:schemeClr val="accent6"/>
              </a:fillRef>
              <a:effectRef idx="2">
                <a:schemeClr val="accent6"/>
              </a:effectRef>
              <a:fontRef idx="minor">
                <a:schemeClr val="lt1"/>
              </a:fontRef>
            </p:style>
            <p:txBody>
              <a:bodyPr rtlCol="0" anchor="ctr"/>
              <a:lstStyle/>
              <a:p>
                <a:pPr algn="ctr" defTabSz="932597"/>
                <a:endParaRPr lang="en-US" sz="2448" kern="0">
                  <a:solidFill>
                    <a:schemeClr val="bg1"/>
                  </a:solidFill>
                </a:endParaRPr>
              </a:p>
            </p:txBody>
          </p:sp>
        </p:grpSp>
        <p:sp>
          <p:nvSpPr>
            <p:cNvPr id="56" name="TextBox 55"/>
            <p:cNvSpPr txBox="1"/>
            <p:nvPr/>
          </p:nvSpPr>
          <p:spPr>
            <a:xfrm>
              <a:off x="7758010" y="4353536"/>
              <a:ext cx="4084344" cy="862581"/>
            </a:xfrm>
            <a:prstGeom prst="rect">
              <a:avLst/>
            </a:prstGeom>
            <a:noFill/>
          </p:spPr>
          <p:txBody>
            <a:bodyPr wrap="none" rtlCol="0">
              <a:spAutoFit/>
            </a:bodyPr>
            <a:lstStyle/>
            <a:p>
              <a:pPr defTabSz="932597"/>
              <a:r>
                <a:rPr lang="en-US" sz="2448" kern="0" dirty="0">
                  <a:solidFill>
                    <a:schemeClr val="tx2"/>
                  </a:solidFill>
                </a:rPr>
                <a:t>HDInsight Compute Nodes </a:t>
              </a:r>
              <a:br>
                <a:rPr lang="en-US" sz="2448" kern="0" dirty="0">
                  <a:solidFill>
                    <a:schemeClr val="tx2"/>
                  </a:solidFill>
                </a:rPr>
              </a:br>
              <a:r>
                <a:rPr lang="en-US" sz="2448" kern="0" dirty="0">
                  <a:solidFill>
                    <a:schemeClr val="tx2"/>
                  </a:solidFill>
                </a:rPr>
                <a:t>(Large VMs)</a:t>
              </a:r>
            </a:p>
          </p:txBody>
        </p:sp>
        <p:sp>
          <p:nvSpPr>
            <p:cNvPr id="57" name="TextBox 56"/>
            <p:cNvSpPr txBox="1"/>
            <p:nvPr/>
          </p:nvSpPr>
          <p:spPr>
            <a:xfrm>
              <a:off x="7768468" y="1850464"/>
              <a:ext cx="2907205" cy="478376"/>
            </a:xfrm>
            <a:prstGeom prst="rect">
              <a:avLst/>
            </a:prstGeom>
            <a:noFill/>
          </p:spPr>
          <p:txBody>
            <a:bodyPr wrap="none" rtlCol="0">
              <a:spAutoFit/>
            </a:bodyPr>
            <a:lstStyle/>
            <a:p>
              <a:pPr defTabSz="932597"/>
              <a:r>
                <a:rPr lang="en-US" sz="2448" kern="0" dirty="0">
                  <a:solidFill>
                    <a:schemeClr val="tx2"/>
                  </a:solidFill>
                </a:rPr>
                <a:t>Azure Blob Storage</a:t>
              </a:r>
            </a:p>
          </p:txBody>
        </p:sp>
        <p:sp>
          <p:nvSpPr>
            <p:cNvPr id="58" name="Rectangle 57"/>
            <p:cNvSpPr/>
            <p:nvPr/>
          </p:nvSpPr>
          <p:spPr>
            <a:xfrm>
              <a:off x="1322750" y="3277934"/>
              <a:ext cx="6292524" cy="10109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32597"/>
              <a:endParaRPr lang="en-US" sz="2448" kern="0">
                <a:solidFill>
                  <a:schemeClr val="bg1"/>
                </a:solidFill>
              </a:endParaRPr>
            </a:p>
          </p:txBody>
        </p:sp>
        <p:sp>
          <p:nvSpPr>
            <p:cNvPr id="71" name="TextBox 70"/>
            <p:cNvSpPr txBox="1"/>
            <p:nvPr/>
          </p:nvSpPr>
          <p:spPr>
            <a:xfrm>
              <a:off x="7817916" y="3186910"/>
              <a:ext cx="3879980" cy="478376"/>
            </a:xfrm>
            <a:prstGeom prst="rect">
              <a:avLst/>
            </a:prstGeom>
            <a:noFill/>
          </p:spPr>
          <p:txBody>
            <a:bodyPr wrap="none" rtlCol="0">
              <a:spAutoFit/>
            </a:bodyPr>
            <a:lstStyle/>
            <a:p>
              <a:pPr defTabSz="932597"/>
              <a:r>
                <a:rPr lang="en-US" sz="2448" kern="0" dirty="0">
                  <a:solidFill>
                    <a:schemeClr val="bg1"/>
                  </a:solidFill>
                  <a:latin typeface="+mj-lt"/>
                  <a:hlinkClick r:id="rId3"/>
                </a:rPr>
                <a:t>Azure Flat Network Storage</a:t>
              </a:r>
              <a:endParaRPr lang="en-US" sz="2448" kern="0" dirty="0">
                <a:solidFill>
                  <a:schemeClr val="bg1"/>
                </a:solidFill>
                <a:latin typeface="+mj-lt"/>
              </a:endParaRPr>
            </a:p>
          </p:txBody>
        </p:sp>
        <p:cxnSp>
          <p:nvCxnSpPr>
            <p:cNvPr id="4" name="Straight Arrow Connector 3"/>
            <p:cNvCxnSpPr/>
            <p:nvPr/>
          </p:nvCxnSpPr>
          <p:spPr>
            <a:xfrm>
              <a:off x="2655522" y="2122471"/>
              <a:ext cx="0" cy="2292935"/>
            </a:xfrm>
            <a:prstGeom prst="straightConnector1">
              <a:avLst/>
            </a:prstGeom>
            <a:ln w="50800">
              <a:tailEnd type="arrow"/>
            </a:ln>
          </p:spPr>
          <p:style>
            <a:lnRef idx="2">
              <a:schemeClr val="accent1"/>
            </a:lnRef>
            <a:fillRef idx="0">
              <a:schemeClr val="accent1"/>
            </a:fillRef>
            <a:effectRef idx="1">
              <a:schemeClr val="accent1"/>
            </a:effectRef>
            <a:fontRef idx="minor">
              <a:schemeClr val="tx1"/>
            </a:fontRef>
          </p:style>
        </p:cxnSp>
        <p:sp>
          <p:nvSpPr>
            <p:cNvPr id="5" name="TextBox 4"/>
            <p:cNvSpPr txBox="1"/>
            <p:nvPr/>
          </p:nvSpPr>
          <p:spPr>
            <a:xfrm>
              <a:off x="2641175" y="1654955"/>
              <a:ext cx="1542051" cy="734534"/>
            </a:xfrm>
            <a:prstGeom prst="rect">
              <a:avLst/>
            </a:prstGeom>
            <a:noFill/>
          </p:spPr>
          <p:txBody>
            <a:bodyPr wrap="none" rtlCol="0">
              <a:spAutoFit/>
            </a:bodyPr>
            <a:lstStyle/>
            <a:p>
              <a:pPr defTabSz="932597"/>
              <a:r>
                <a:rPr lang="en-US" sz="2040" b="1" kern="0" dirty="0">
                  <a:solidFill>
                    <a:schemeClr val="bg1"/>
                  </a:solidFill>
                  <a:latin typeface="+mj-lt"/>
                </a:rPr>
                <a:t>Stream data</a:t>
              </a:r>
            </a:p>
            <a:p>
              <a:pPr defTabSz="932597"/>
              <a:r>
                <a:rPr lang="en-US" sz="2040" b="1" kern="0" dirty="0">
                  <a:solidFill>
                    <a:schemeClr val="bg1"/>
                  </a:solidFill>
                  <a:latin typeface="+mj-lt"/>
                </a:rPr>
                <a:t>to compute</a:t>
              </a:r>
            </a:p>
          </p:txBody>
        </p:sp>
        <p:sp>
          <p:nvSpPr>
            <p:cNvPr id="6" name="Right Arrow 5"/>
            <p:cNvSpPr/>
            <p:nvPr/>
          </p:nvSpPr>
          <p:spPr>
            <a:xfrm>
              <a:off x="2625391" y="4315148"/>
              <a:ext cx="1155111" cy="755311"/>
            </a:xfrm>
            <a:prstGeom prst="rightArrow">
              <a:avLst/>
            </a:prstGeom>
            <a:solidFill>
              <a:schemeClr val="accent1"/>
            </a:solidFill>
            <a:ln>
              <a:noFill/>
            </a:ln>
          </p:spPr>
          <p:style>
            <a:lnRef idx="1">
              <a:schemeClr val="accent2"/>
            </a:lnRef>
            <a:fillRef idx="3">
              <a:schemeClr val="accent2"/>
            </a:fillRef>
            <a:effectRef idx="2">
              <a:schemeClr val="accent2"/>
            </a:effectRef>
            <a:fontRef idx="minor">
              <a:schemeClr val="lt1"/>
            </a:fontRef>
          </p:style>
          <p:txBody>
            <a:bodyPr rtlCol="0" anchor="ctr"/>
            <a:lstStyle/>
            <a:p>
              <a:pPr algn="ctr" defTabSz="932597"/>
              <a:endParaRPr lang="en-US" sz="2448" kern="0" dirty="0">
                <a:solidFill>
                  <a:schemeClr val="bg1"/>
                </a:solidFill>
              </a:endParaRPr>
            </a:p>
          </p:txBody>
        </p:sp>
        <p:sp>
          <p:nvSpPr>
            <p:cNvPr id="59" name="Right Arrow 58"/>
            <p:cNvSpPr/>
            <p:nvPr/>
          </p:nvSpPr>
          <p:spPr>
            <a:xfrm>
              <a:off x="3806866" y="4315148"/>
              <a:ext cx="1155111" cy="755311"/>
            </a:xfrm>
            <a:prstGeom prst="rightArrow">
              <a:avLst/>
            </a:prstGeom>
            <a:solidFill>
              <a:schemeClr val="accent1"/>
            </a:solidFill>
            <a:ln>
              <a:noFill/>
            </a:ln>
          </p:spPr>
          <p:style>
            <a:lnRef idx="1">
              <a:schemeClr val="accent2"/>
            </a:lnRef>
            <a:fillRef idx="3">
              <a:schemeClr val="accent2"/>
            </a:fillRef>
            <a:effectRef idx="2">
              <a:schemeClr val="accent2"/>
            </a:effectRef>
            <a:fontRef idx="minor">
              <a:schemeClr val="lt1"/>
            </a:fontRef>
          </p:style>
          <p:txBody>
            <a:bodyPr rtlCol="0" anchor="ctr"/>
            <a:lstStyle/>
            <a:p>
              <a:pPr algn="ctr" defTabSz="932597"/>
              <a:endParaRPr lang="en-US" sz="2448" kern="0" dirty="0">
                <a:solidFill>
                  <a:schemeClr val="bg1"/>
                </a:solidFill>
              </a:endParaRPr>
            </a:p>
          </p:txBody>
        </p:sp>
        <p:sp>
          <p:nvSpPr>
            <p:cNvPr id="60" name="Right Arrow 59"/>
            <p:cNvSpPr/>
            <p:nvPr/>
          </p:nvSpPr>
          <p:spPr>
            <a:xfrm>
              <a:off x="4988341" y="4315148"/>
              <a:ext cx="1155111" cy="755311"/>
            </a:xfrm>
            <a:prstGeom prst="rightArrow">
              <a:avLst/>
            </a:prstGeom>
            <a:solidFill>
              <a:schemeClr val="accent1"/>
            </a:solidFill>
            <a:ln>
              <a:noFill/>
            </a:ln>
          </p:spPr>
          <p:style>
            <a:lnRef idx="1">
              <a:schemeClr val="accent2"/>
            </a:lnRef>
            <a:fillRef idx="3">
              <a:schemeClr val="accent2"/>
            </a:fillRef>
            <a:effectRef idx="2">
              <a:schemeClr val="accent2"/>
            </a:effectRef>
            <a:fontRef idx="minor">
              <a:schemeClr val="lt1"/>
            </a:fontRef>
          </p:style>
          <p:txBody>
            <a:bodyPr rtlCol="0" anchor="ctr"/>
            <a:lstStyle/>
            <a:p>
              <a:pPr algn="ctr" defTabSz="932597"/>
              <a:endParaRPr lang="en-US" sz="2448" kern="0" dirty="0">
                <a:solidFill>
                  <a:schemeClr val="bg1"/>
                </a:solidFill>
              </a:endParaRPr>
            </a:p>
          </p:txBody>
        </p:sp>
        <p:sp>
          <p:nvSpPr>
            <p:cNvPr id="61" name="Right Arrow 60"/>
            <p:cNvSpPr/>
            <p:nvPr/>
          </p:nvSpPr>
          <p:spPr>
            <a:xfrm>
              <a:off x="6169816" y="4315148"/>
              <a:ext cx="1155111" cy="755311"/>
            </a:xfrm>
            <a:prstGeom prst="rightArrow">
              <a:avLst/>
            </a:prstGeom>
            <a:solidFill>
              <a:schemeClr val="accent1"/>
            </a:solidFill>
            <a:ln>
              <a:noFill/>
            </a:ln>
          </p:spPr>
          <p:style>
            <a:lnRef idx="1">
              <a:schemeClr val="accent2"/>
            </a:lnRef>
            <a:fillRef idx="3">
              <a:schemeClr val="accent2"/>
            </a:fillRef>
            <a:effectRef idx="2">
              <a:schemeClr val="accent2"/>
            </a:effectRef>
            <a:fontRef idx="minor">
              <a:schemeClr val="lt1"/>
            </a:fontRef>
          </p:style>
          <p:txBody>
            <a:bodyPr rtlCol="0" anchor="ctr"/>
            <a:lstStyle/>
            <a:p>
              <a:pPr algn="ctr" defTabSz="932597"/>
              <a:endParaRPr lang="en-US" sz="2448" kern="0" dirty="0">
                <a:solidFill>
                  <a:schemeClr val="bg1"/>
                </a:solidFill>
              </a:endParaRPr>
            </a:p>
          </p:txBody>
        </p:sp>
        <p:cxnSp>
          <p:nvCxnSpPr>
            <p:cNvPr id="62" name="Straight Arrow Connector 61"/>
            <p:cNvCxnSpPr/>
            <p:nvPr/>
          </p:nvCxnSpPr>
          <p:spPr>
            <a:xfrm>
              <a:off x="5788587" y="3379022"/>
              <a:ext cx="0" cy="917394"/>
            </a:xfrm>
            <a:prstGeom prst="straightConnector1">
              <a:avLst/>
            </a:prstGeom>
            <a:ln w="50800">
              <a:tailEnd type="arrow"/>
            </a:ln>
          </p:spPr>
          <p:style>
            <a:lnRef idx="2">
              <a:schemeClr val="accent1"/>
            </a:lnRef>
            <a:fillRef idx="0">
              <a:schemeClr val="accent1"/>
            </a:fillRef>
            <a:effectRef idx="1">
              <a:schemeClr val="accent1"/>
            </a:effectRef>
            <a:fontRef idx="minor">
              <a:schemeClr val="tx1"/>
            </a:fontRef>
          </p:style>
        </p:cxnSp>
        <p:cxnSp>
          <p:nvCxnSpPr>
            <p:cNvPr id="63" name="Straight Arrow Connector 62"/>
            <p:cNvCxnSpPr/>
            <p:nvPr/>
          </p:nvCxnSpPr>
          <p:spPr>
            <a:xfrm flipV="1">
              <a:off x="5378150" y="3379022"/>
              <a:ext cx="0" cy="931693"/>
            </a:xfrm>
            <a:prstGeom prst="straightConnector1">
              <a:avLst/>
            </a:prstGeom>
            <a:ln w="50800">
              <a:tailEnd type="arrow"/>
            </a:ln>
          </p:spPr>
          <p:style>
            <a:lnRef idx="2">
              <a:schemeClr val="accent1"/>
            </a:lnRef>
            <a:fillRef idx="0">
              <a:schemeClr val="accent1"/>
            </a:fillRef>
            <a:effectRef idx="1">
              <a:schemeClr val="accent1"/>
            </a:effectRef>
            <a:fontRef idx="minor">
              <a:schemeClr val="tx1"/>
            </a:fontRef>
          </p:style>
        </p:cxnSp>
        <p:cxnSp>
          <p:nvCxnSpPr>
            <p:cNvPr id="72" name="Straight Arrow Connector 71"/>
            <p:cNvCxnSpPr/>
            <p:nvPr/>
          </p:nvCxnSpPr>
          <p:spPr>
            <a:xfrm flipV="1">
              <a:off x="7065651" y="1811603"/>
              <a:ext cx="0" cy="2484816"/>
            </a:xfrm>
            <a:prstGeom prst="straightConnector1">
              <a:avLst/>
            </a:prstGeom>
            <a:ln w="50800">
              <a:tailEnd type="arrow"/>
            </a:ln>
          </p:spPr>
          <p:style>
            <a:lnRef idx="2">
              <a:schemeClr val="accent1"/>
            </a:lnRef>
            <a:fillRef idx="0">
              <a:schemeClr val="accent1"/>
            </a:fillRef>
            <a:effectRef idx="1">
              <a:schemeClr val="accent1"/>
            </a:effectRef>
            <a:fontRef idx="minor">
              <a:schemeClr val="tx1"/>
            </a:fontRef>
          </p:style>
        </p:cxnSp>
        <p:sp>
          <p:nvSpPr>
            <p:cNvPr id="73" name="TextBox 72"/>
            <p:cNvSpPr txBox="1"/>
            <p:nvPr/>
          </p:nvSpPr>
          <p:spPr>
            <a:xfrm>
              <a:off x="5086171" y="1654955"/>
              <a:ext cx="1922987" cy="734534"/>
            </a:xfrm>
            <a:prstGeom prst="rect">
              <a:avLst/>
            </a:prstGeom>
            <a:noFill/>
          </p:spPr>
          <p:txBody>
            <a:bodyPr wrap="none" rtlCol="0">
              <a:spAutoFit/>
            </a:bodyPr>
            <a:lstStyle/>
            <a:p>
              <a:pPr algn="r" defTabSz="932597"/>
              <a:r>
                <a:rPr lang="en-US" sz="2040" b="1" kern="0" dirty="0">
                  <a:solidFill>
                    <a:schemeClr val="bg1"/>
                  </a:solidFill>
                  <a:latin typeface="+mj-lt"/>
                </a:rPr>
                <a:t>Push data</a:t>
              </a:r>
            </a:p>
            <a:p>
              <a:pPr algn="r" defTabSz="932597"/>
              <a:r>
                <a:rPr lang="en-US" sz="2040" b="1" kern="0" dirty="0">
                  <a:solidFill>
                    <a:schemeClr val="bg1"/>
                  </a:solidFill>
                  <a:latin typeface="+mj-lt"/>
                </a:rPr>
                <a:t>back to storage</a:t>
              </a:r>
            </a:p>
          </p:txBody>
        </p:sp>
        <p:sp>
          <p:nvSpPr>
            <p:cNvPr id="74" name="TextBox 73"/>
            <p:cNvSpPr txBox="1"/>
            <p:nvPr/>
          </p:nvSpPr>
          <p:spPr>
            <a:xfrm>
              <a:off x="2779030" y="4482002"/>
              <a:ext cx="675547" cy="393034"/>
            </a:xfrm>
            <a:prstGeom prst="rect">
              <a:avLst/>
            </a:prstGeom>
            <a:noFill/>
          </p:spPr>
          <p:txBody>
            <a:bodyPr wrap="none" rtlCol="0">
              <a:spAutoFit/>
            </a:bodyPr>
            <a:lstStyle/>
            <a:p>
              <a:pPr defTabSz="932597"/>
              <a:r>
                <a:rPr lang="en-US" sz="1904" kern="0" dirty="0">
                  <a:solidFill>
                    <a:schemeClr val="bg1"/>
                  </a:solidFill>
                </a:rPr>
                <a:t>map</a:t>
              </a:r>
            </a:p>
          </p:txBody>
        </p:sp>
        <p:sp>
          <p:nvSpPr>
            <p:cNvPr id="76" name="TextBox 75"/>
            <p:cNvSpPr txBox="1"/>
            <p:nvPr/>
          </p:nvSpPr>
          <p:spPr>
            <a:xfrm>
              <a:off x="3958228" y="4482002"/>
              <a:ext cx="611785" cy="393034"/>
            </a:xfrm>
            <a:prstGeom prst="rect">
              <a:avLst/>
            </a:prstGeom>
            <a:noFill/>
          </p:spPr>
          <p:txBody>
            <a:bodyPr wrap="none" rtlCol="0">
              <a:spAutoFit/>
            </a:bodyPr>
            <a:lstStyle/>
            <a:p>
              <a:pPr defTabSz="932597"/>
              <a:r>
                <a:rPr lang="en-US" sz="1904" kern="0" dirty="0">
                  <a:solidFill>
                    <a:schemeClr val="bg1"/>
                  </a:solidFill>
                </a:rPr>
                <a:t>sort</a:t>
              </a:r>
            </a:p>
          </p:txBody>
        </p:sp>
        <p:sp>
          <p:nvSpPr>
            <p:cNvPr id="77" name="TextBox 76"/>
            <p:cNvSpPr txBox="1"/>
            <p:nvPr/>
          </p:nvSpPr>
          <p:spPr>
            <a:xfrm>
              <a:off x="5004884" y="4482002"/>
              <a:ext cx="924053" cy="393034"/>
            </a:xfrm>
            <a:prstGeom prst="rect">
              <a:avLst/>
            </a:prstGeom>
            <a:noFill/>
          </p:spPr>
          <p:txBody>
            <a:bodyPr wrap="none" rtlCol="0">
              <a:spAutoFit/>
            </a:bodyPr>
            <a:lstStyle/>
            <a:p>
              <a:pPr defTabSz="932597"/>
              <a:r>
                <a:rPr lang="en-US" sz="1904" kern="0" dirty="0">
                  <a:solidFill>
                    <a:schemeClr val="bg1"/>
                  </a:solidFill>
                </a:rPr>
                <a:t>shuffle</a:t>
              </a:r>
            </a:p>
          </p:txBody>
        </p:sp>
        <p:sp>
          <p:nvSpPr>
            <p:cNvPr id="78" name="TextBox 77"/>
            <p:cNvSpPr txBox="1"/>
            <p:nvPr/>
          </p:nvSpPr>
          <p:spPr>
            <a:xfrm>
              <a:off x="6227991" y="4482002"/>
              <a:ext cx="938769" cy="393034"/>
            </a:xfrm>
            <a:prstGeom prst="rect">
              <a:avLst/>
            </a:prstGeom>
            <a:noFill/>
          </p:spPr>
          <p:txBody>
            <a:bodyPr wrap="none" rtlCol="0">
              <a:spAutoFit/>
            </a:bodyPr>
            <a:lstStyle/>
            <a:p>
              <a:pPr defTabSz="932597"/>
              <a:r>
                <a:rPr lang="en-US" sz="1904" kern="0" dirty="0">
                  <a:solidFill>
                    <a:schemeClr val="bg1"/>
                  </a:solidFill>
                </a:rPr>
                <a:t>reduce</a:t>
              </a:r>
            </a:p>
          </p:txBody>
        </p:sp>
        <p:grpSp>
          <p:nvGrpSpPr>
            <p:cNvPr id="44" name="Group 43"/>
            <p:cNvGrpSpPr/>
            <p:nvPr/>
          </p:nvGrpSpPr>
          <p:grpSpPr>
            <a:xfrm>
              <a:off x="1230165" y="3780098"/>
              <a:ext cx="1036226" cy="854886"/>
              <a:chOff x="2837947" y="3452302"/>
              <a:chExt cx="1016000" cy="838200"/>
            </a:xfrm>
            <a:noFill/>
          </p:grpSpPr>
          <p:sp>
            <p:nvSpPr>
              <p:cNvPr id="45" name="Rounded Rectangle 44"/>
              <p:cNvSpPr/>
              <p:nvPr/>
            </p:nvSpPr>
            <p:spPr>
              <a:xfrm>
                <a:off x="2837947" y="3452302"/>
                <a:ext cx="1016000" cy="838200"/>
              </a:xfrm>
              <a:prstGeom prst="roundRect">
                <a:avLst/>
              </a:prstGeom>
              <a:grp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904" kern="0" dirty="0">
                  <a:solidFill>
                    <a:schemeClr val="bg1"/>
                  </a:solidFill>
                </a:endParaRPr>
              </a:p>
            </p:txBody>
          </p:sp>
          <p:sp>
            <p:nvSpPr>
              <p:cNvPr id="46" name="Freeform 123"/>
              <p:cNvSpPr>
                <a:spLocks noEditPoints="1"/>
              </p:cNvSpPr>
              <p:nvPr/>
            </p:nvSpPr>
            <p:spPr bwMode="auto">
              <a:xfrm>
                <a:off x="3104550" y="3609728"/>
                <a:ext cx="482795" cy="52334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solidFill>
                <a:schemeClr val="accent1"/>
              </a:solidFill>
              <a:ln>
                <a:noFill/>
              </a:ln>
              <a:extLst/>
            </p:spPr>
            <p:txBody>
              <a:bodyPr vert="horz" wrap="square" lIns="93260" tIns="46630" rIns="93260" bIns="46630" numCol="1" anchor="t" anchorCtr="0" compatLnSpc="1">
                <a:prstTxWarp prst="textNoShape">
                  <a:avLst/>
                </a:prstTxWarp>
              </a:bodyPr>
              <a:lstStyle/>
              <a:p>
                <a:pPr defTabSz="1243120">
                  <a:defRPr/>
                </a:pPr>
                <a:endParaRPr lang="en-US" sz="2550" kern="0">
                  <a:solidFill>
                    <a:sysClr val="windowText" lastClr="000000"/>
                  </a:solidFill>
                </a:endParaRPr>
              </a:p>
            </p:txBody>
          </p:sp>
        </p:grpSp>
        <p:pic>
          <p:nvPicPr>
            <p:cNvPr id="47" name="Picture 46"/>
            <p:cNvPicPr>
              <a:picLocks noChangeAspect="1"/>
            </p:cNvPicPr>
            <p:nvPr/>
          </p:nvPicPr>
          <p:blipFill>
            <a:blip r:embed="rId4"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856940" y="4812473"/>
              <a:ext cx="1201132" cy="850433"/>
            </a:xfrm>
            <a:prstGeom prst="rect">
              <a:avLst/>
            </a:prstGeom>
          </p:spPr>
        </p:pic>
        <p:pic>
          <p:nvPicPr>
            <p:cNvPr id="48" name="Picture 3" descr="\\MAGNUM\Projects\Microsoft\Cloud Power FY12\Design\ICONS_PNG\Document.png"/>
            <p:cNvPicPr>
              <a:picLocks noChangeAspect="1" noChangeArrowheads="1"/>
            </p:cNvPicPr>
            <p:nvPr/>
          </p:nvPicPr>
          <p:blipFill>
            <a:blip r:embed="rId5" cstate="print">
              <a:duotone>
                <a:prstClr val="black"/>
                <a:schemeClr val="accent5">
                  <a:tint val="45000"/>
                  <a:satMod val="400000"/>
                </a:schemeClr>
              </a:duotone>
              <a:extLst>
                <a:ext uri="{BEBA8EAE-BF5A-486C-A8C5-ECC9F3942E4B}">
                  <a14:imgProps xmlns:a14="http://schemas.microsoft.com/office/drawing/2010/main">
                    <a14:imgLayer r:embed="rId6">
                      <a14:imgEffect>
                        <a14:saturation sat="0"/>
                      </a14:imgEffect>
                    </a14:imgLayer>
                  </a14:imgProps>
                </a:ext>
              </a:extLst>
            </a:blip>
            <a:stretch>
              <a:fillRect/>
            </a:stretch>
          </p:blipFill>
          <p:spPr bwMode="auto">
            <a:xfrm>
              <a:off x="964820" y="2147361"/>
              <a:ext cx="1100786" cy="1100786"/>
            </a:xfrm>
            <a:prstGeom prst="rect">
              <a:avLst/>
            </a:prstGeom>
            <a:noFill/>
          </p:spPr>
        </p:pic>
      </p:grpSp>
    </p:spTree>
    <p:extLst>
      <p:ext uri="{BB962C8B-B14F-4D97-AF65-F5344CB8AC3E}">
        <p14:creationId xmlns:p14="http://schemas.microsoft.com/office/powerpoint/2010/main" val="2268240904"/>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3"/>
          <p:cNvSpPr>
            <a:spLocks noGrp="1"/>
          </p:cNvSpPr>
          <p:nvPr>
            <p:ph type="title"/>
          </p:nvPr>
        </p:nvSpPr>
        <p:spPr>
          <a:xfrm>
            <a:off x="275545" y="2125874"/>
            <a:ext cx="7097699" cy="2852317"/>
          </a:xfrm>
        </p:spPr>
        <p:txBody>
          <a:bodyPr/>
          <a:lstStyle/>
          <a:p>
            <a:r>
              <a:rPr lang="en-US" sz="4896" dirty="0"/>
              <a:t>Refining Data in Hadoop</a:t>
            </a:r>
            <a:endParaRPr lang="en-US" sz="4896" b="1" dirty="0"/>
          </a:p>
        </p:txBody>
      </p:sp>
      <p:sp>
        <p:nvSpPr>
          <p:cNvPr id="5" name="Freeform 4"/>
          <p:cNvSpPr>
            <a:spLocks noChangeAspect="1"/>
          </p:cNvSpPr>
          <p:nvPr/>
        </p:nvSpPr>
        <p:spPr bwMode="black">
          <a:xfrm>
            <a:off x="6570586" y="2134611"/>
            <a:ext cx="5053630" cy="2586275"/>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00188F"/>
          </a:solidFill>
          <a:extLst/>
        </p:spPr>
        <p:txBody>
          <a:bodyPr vert="horz" wrap="square" lIns="91427" tIns="45713" rIns="91427" bIns="45713" numCol="1" anchor="t" anchorCtr="0" compatLnSpc="1">
            <a:prstTxWarp prst="textNoShape">
              <a:avLst/>
            </a:prstTxWarp>
          </a:bodyPr>
          <a:lstStyle>
            <a:defPPr>
              <a:defRPr lang="en-US"/>
            </a:defPPr>
            <a:lvl1pPr marL="0" algn="l" defTabSz="932503" rtl="0" eaLnBrk="1" latinLnBrk="0" hangingPunct="1">
              <a:defRPr sz="1800" kern="1200">
                <a:solidFill>
                  <a:schemeClr val="tx1"/>
                </a:solidFill>
                <a:latin typeface="+mn-lt"/>
                <a:ea typeface="+mn-ea"/>
                <a:cs typeface="+mn-cs"/>
              </a:defRPr>
            </a:lvl1pPr>
            <a:lvl2pPr marL="466252" algn="l" defTabSz="932503" rtl="0" eaLnBrk="1" latinLnBrk="0" hangingPunct="1">
              <a:defRPr sz="1800" kern="1200">
                <a:solidFill>
                  <a:schemeClr val="tx1"/>
                </a:solidFill>
                <a:latin typeface="+mn-lt"/>
                <a:ea typeface="+mn-ea"/>
                <a:cs typeface="+mn-cs"/>
              </a:defRPr>
            </a:lvl2pPr>
            <a:lvl3pPr marL="932503" algn="l" defTabSz="932503" rtl="0" eaLnBrk="1" latinLnBrk="0" hangingPunct="1">
              <a:defRPr sz="1800" kern="1200">
                <a:solidFill>
                  <a:schemeClr val="tx1"/>
                </a:solidFill>
                <a:latin typeface="+mn-lt"/>
                <a:ea typeface="+mn-ea"/>
                <a:cs typeface="+mn-cs"/>
              </a:defRPr>
            </a:lvl3pPr>
            <a:lvl4pPr marL="1398755" algn="l" defTabSz="932503" rtl="0" eaLnBrk="1" latinLnBrk="0" hangingPunct="1">
              <a:defRPr sz="1800" kern="1200">
                <a:solidFill>
                  <a:schemeClr val="tx1"/>
                </a:solidFill>
                <a:latin typeface="+mn-lt"/>
                <a:ea typeface="+mn-ea"/>
                <a:cs typeface="+mn-cs"/>
              </a:defRPr>
            </a:lvl4pPr>
            <a:lvl5pPr marL="1865006" algn="l" defTabSz="932503" rtl="0" eaLnBrk="1" latinLnBrk="0" hangingPunct="1">
              <a:defRPr sz="1800" kern="1200">
                <a:solidFill>
                  <a:schemeClr val="tx1"/>
                </a:solidFill>
                <a:latin typeface="+mn-lt"/>
                <a:ea typeface="+mn-ea"/>
                <a:cs typeface="+mn-cs"/>
              </a:defRPr>
            </a:lvl5pPr>
            <a:lvl6pPr marL="2331259" algn="l" defTabSz="932503" rtl="0" eaLnBrk="1" latinLnBrk="0" hangingPunct="1">
              <a:defRPr sz="1800" kern="1200">
                <a:solidFill>
                  <a:schemeClr val="tx1"/>
                </a:solidFill>
                <a:latin typeface="+mn-lt"/>
                <a:ea typeface="+mn-ea"/>
                <a:cs typeface="+mn-cs"/>
              </a:defRPr>
            </a:lvl6pPr>
            <a:lvl7pPr marL="2797510" algn="l" defTabSz="932503" rtl="0" eaLnBrk="1" latinLnBrk="0" hangingPunct="1">
              <a:defRPr sz="1800" kern="1200">
                <a:solidFill>
                  <a:schemeClr val="tx1"/>
                </a:solidFill>
                <a:latin typeface="+mn-lt"/>
                <a:ea typeface="+mn-ea"/>
                <a:cs typeface="+mn-cs"/>
              </a:defRPr>
            </a:lvl7pPr>
            <a:lvl8pPr marL="3263762" algn="l" defTabSz="932503" rtl="0" eaLnBrk="1" latinLnBrk="0" hangingPunct="1">
              <a:defRPr sz="1800" kern="1200">
                <a:solidFill>
                  <a:schemeClr val="tx1"/>
                </a:solidFill>
                <a:latin typeface="+mn-lt"/>
                <a:ea typeface="+mn-ea"/>
                <a:cs typeface="+mn-cs"/>
              </a:defRPr>
            </a:lvl8pPr>
            <a:lvl9pPr marL="3730014" algn="l" defTabSz="932503" rtl="0" eaLnBrk="1" latinLnBrk="0" hangingPunct="1">
              <a:defRPr sz="1800" kern="1200">
                <a:solidFill>
                  <a:schemeClr val="tx1"/>
                </a:solidFill>
                <a:latin typeface="+mn-lt"/>
                <a:ea typeface="+mn-ea"/>
                <a:cs typeface="+mn-cs"/>
              </a:defRPr>
            </a:lvl9pPr>
          </a:lstStyle>
          <a:p>
            <a:pPr>
              <a:defRPr/>
            </a:pPr>
            <a:endParaRPr lang="en-US" dirty="0">
              <a:solidFill>
                <a:srgbClr val="505050"/>
              </a:solidFill>
            </a:endParaRPr>
          </a:p>
        </p:txBody>
      </p:sp>
      <p:sp>
        <p:nvSpPr>
          <p:cNvPr id="2" name="Text Placeholder 1"/>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571720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Data Preparation with Hive &amp; Pig</a:t>
            </a:r>
            <a:endParaRPr lang="en-US" dirty="0"/>
          </a:p>
        </p:txBody>
      </p:sp>
      <p:sp>
        <p:nvSpPr>
          <p:cNvPr id="8" name="Text Placeholder 7"/>
          <p:cNvSpPr>
            <a:spLocks noGrp="1"/>
          </p:cNvSpPr>
          <p:nvPr>
            <p:ph type="body" sz="quarter" idx="10"/>
          </p:nvPr>
        </p:nvSpPr>
        <p:spPr>
          <a:xfrm>
            <a:off x="225548" y="2157724"/>
            <a:ext cx="5486399" cy="2624054"/>
          </a:xfrm>
        </p:spPr>
        <p:txBody>
          <a:bodyPr/>
          <a:lstStyle/>
          <a:p>
            <a:r>
              <a:rPr lang="en-US" dirty="0"/>
              <a:t>Create structure over files</a:t>
            </a:r>
          </a:p>
          <a:p>
            <a:r>
              <a:rPr lang="en-US" dirty="0"/>
              <a:t>Process and refine data with SQL syntax </a:t>
            </a:r>
          </a:p>
          <a:p>
            <a:r>
              <a:rPr lang="en-US" dirty="0"/>
              <a:t>Generates/runs MapReduce</a:t>
            </a:r>
          </a:p>
          <a:p>
            <a:r>
              <a:rPr lang="en-US" dirty="0"/>
              <a:t>“Data Warehouse” focused</a:t>
            </a:r>
          </a:p>
        </p:txBody>
      </p:sp>
      <p:sp>
        <p:nvSpPr>
          <p:cNvPr id="9" name="Text Placeholder 8"/>
          <p:cNvSpPr>
            <a:spLocks noGrp="1"/>
          </p:cNvSpPr>
          <p:nvPr>
            <p:ph type="body" sz="quarter" idx="11"/>
          </p:nvPr>
        </p:nvSpPr>
        <p:spPr/>
        <p:txBody>
          <a:bodyPr/>
          <a:lstStyle/>
          <a:p>
            <a:r>
              <a:rPr lang="en-US" dirty="0"/>
              <a:t>Process &amp; shape data</a:t>
            </a:r>
          </a:p>
          <a:p>
            <a:r>
              <a:rPr lang="en-US" dirty="0"/>
              <a:t>Scripting language for ETL/ELT</a:t>
            </a:r>
          </a:p>
          <a:p>
            <a:r>
              <a:rPr lang="en-US" dirty="0"/>
              <a:t>Generates/runs MapReduce</a:t>
            </a:r>
          </a:p>
        </p:txBody>
      </p:sp>
      <p:pic>
        <p:nvPicPr>
          <p:cNvPr id="4" name="Content Placeholder 3"/>
          <p:cNvPicPr>
            <a:picLocks noGrp="1" noChangeAspect="1"/>
          </p:cNvPicPr>
          <p:nvPr>
            <p:ph sz="quarter" idx="4294967295"/>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325297" y="3757938"/>
            <a:ext cx="3110296" cy="3100582"/>
          </a:xfrm>
        </p:spPr>
      </p:pic>
      <p:pic>
        <p:nvPicPr>
          <p:cNvPr id="15" name="Picture 14"/>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720629" y="4661825"/>
            <a:ext cx="2167791" cy="2196695"/>
          </a:xfrm>
          <a:prstGeom prst="rect">
            <a:avLst/>
          </a:prstGeom>
        </p:spPr>
      </p:pic>
    </p:spTree>
    <p:extLst>
      <p:ext uri="{BB962C8B-B14F-4D97-AF65-F5344CB8AC3E}">
        <p14:creationId xmlns:p14="http://schemas.microsoft.com/office/powerpoint/2010/main" val="1176860557"/>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Apache Hive</a:t>
            </a:r>
          </a:p>
        </p:txBody>
      </p:sp>
      <p:sp>
        <p:nvSpPr>
          <p:cNvPr id="3" name="Content Placeholder 2"/>
          <p:cNvSpPr>
            <a:spLocks noGrp="1"/>
          </p:cNvSpPr>
          <p:nvPr>
            <p:ph type="body" sz="quarter" idx="10"/>
          </p:nvPr>
        </p:nvSpPr>
        <p:spPr>
          <a:xfrm>
            <a:off x="275481" y="1212851"/>
            <a:ext cx="11885514" cy="5578200"/>
          </a:xfrm>
        </p:spPr>
        <p:txBody>
          <a:bodyPr/>
          <a:lstStyle/>
          <a:p>
            <a:r>
              <a:rPr lang="en-US" dirty="0"/>
              <a:t>Project structure onto data </a:t>
            </a:r>
          </a:p>
          <a:p>
            <a:pPr lvl="1"/>
            <a:r>
              <a:rPr lang="en-US" dirty="0"/>
              <a:t>Schema on Read</a:t>
            </a:r>
          </a:p>
          <a:p>
            <a:endParaRPr lang="en-US" dirty="0"/>
          </a:p>
          <a:p>
            <a:r>
              <a:rPr lang="en-US" dirty="0"/>
              <a:t>Query data using a SQL-like language called </a:t>
            </a:r>
            <a:r>
              <a:rPr lang="en-US" dirty="0" err="1"/>
              <a:t>HiveQL</a:t>
            </a:r>
            <a:r>
              <a:rPr lang="en-US" dirty="0"/>
              <a:t> </a:t>
            </a:r>
          </a:p>
          <a:p>
            <a:endParaRPr lang="en-US" dirty="0"/>
          </a:p>
          <a:p>
            <a:r>
              <a:rPr lang="en-US" dirty="0"/>
              <a:t>SQL–Like Interface</a:t>
            </a:r>
          </a:p>
          <a:p>
            <a:pPr lvl="1"/>
            <a:r>
              <a:rPr lang="en-US" dirty="0"/>
              <a:t>No Java Needed!</a:t>
            </a:r>
          </a:p>
          <a:p>
            <a:pPr lvl="1"/>
            <a:r>
              <a:rPr lang="en-US" dirty="0"/>
              <a:t>Ad-hoc queries via </a:t>
            </a:r>
            <a:r>
              <a:rPr lang="en-US" dirty="0" err="1"/>
              <a:t>HiveQL</a:t>
            </a:r>
            <a:r>
              <a:rPr lang="en-US" dirty="0"/>
              <a:t> </a:t>
            </a:r>
            <a:br>
              <a:rPr lang="en-US" dirty="0"/>
            </a:br>
            <a:r>
              <a:rPr lang="en-US" dirty="0"/>
              <a:t>(translate into MapReduce)</a:t>
            </a:r>
          </a:p>
          <a:p>
            <a:pPr lvl="1"/>
            <a:r>
              <a:rPr lang="en-US" dirty="0"/>
              <a:t>Connect to Microsoft BI and Excel via Hive ODBC</a:t>
            </a:r>
          </a:p>
          <a:p>
            <a:endParaRPr lang="en-US" dirty="0"/>
          </a:p>
        </p:txBody>
      </p:sp>
      <p:pic>
        <p:nvPicPr>
          <p:cNvPr id="7" name="Picture 6"/>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702613" y="199224"/>
            <a:ext cx="2167791" cy="2196695"/>
          </a:xfrm>
          <a:prstGeom prst="rect">
            <a:avLst/>
          </a:prstGeom>
        </p:spPr>
      </p:pic>
    </p:spTree>
    <p:extLst>
      <p:ext uri="{BB962C8B-B14F-4D97-AF65-F5344CB8AC3E}">
        <p14:creationId xmlns:p14="http://schemas.microsoft.com/office/powerpoint/2010/main" val="3672873913"/>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Hive Architecture</a:t>
            </a:r>
            <a:br>
              <a:rPr lang="en-US"/>
            </a:br>
            <a:endParaRPr lang="en-US" dirty="0"/>
          </a:p>
        </p:txBody>
      </p:sp>
      <p:sp>
        <p:nvSpPr>
          <p:cNvPr id="8" name="Content Placeholder 7"/>
          <p:cNvSpPr>
            <a:spLocks noGrp="1"/>
          </p:cNvSpPr>
          <p:nvPr>
            <p:ph type="body" sz="quarter" idx="4294967295"/>
          </p:nvPr>
        </p:nvSpPr>
        <p:spPr bwMode="auto">
          <a:xfrm>
            <a:off x="1993677" y="1441059"/>
            <a:ext cx="8179708" cy="2425416"/>
          </a:xfrm>
          <a:prstGeom prst="rect">
            <a:avLst/>
          </a:prstGeom>
          <a:solidFill>
            <a:schemeClr val="accent4">
              <a:lumMod val="20000"/>
              <a:lumOff val="80000"/>
            </a:schemeClr>
          </a:solidFill>
          <a:ln w="25400" cap="flat" cmpd="sng" algn="ctr">
            <a:noFill/>
            <a:prstDash val="solid"/>
            <a:headEnd type="none" w="med" len="med"/>
            <a:tailEnd type="none" w="med" len="med"/>
          </a:ln>
          <a:effectLst/>
        </p:spPr>
        <p:txBody>
          <a:bodyPr rot="0" spcFirstLastPara="0" vertOverflow="overflow" horzOverflow="overflow" vert="horz" wrap="square" lIns="49695" tIns="99388" rIns="49695" bIns="41762" numCol="1" spcCol="0" rtlCol="0" fromWordArt="0" anchor="t" anchorCtr="0" forceAA="0" compatLnSpc="1">
            <a:prstTxWarp prst="textNoShape">
              <a:avLst/>
            </a:prstTxWarp>
            <a:noAutofit/>
          </a:bodyPr>
          <a:lstStyle/>
          <a:p>
            <a:pPr marL="0" indent="0" defTabSz="602577" fontAlgn="base">
              <a:spcBef>
                <a:spcPct val="0"/>
              </a:spcBef>
              <a:spcAft>
                <a:spcPct val="0"/>
              </a:spcAft>
              <a:buNone/>
              <a:defRPr/>
            </a:pPr>
            <a:r>
              <a:rPr lang="en-US" sz="2856" kern="0" dirty="0">
                <a:solidFill>
                  <a:srgbClr val="0085B4"/>
                </a:solidFill>
                <a:latin typeface="Segoe UI" pitchFamily="34" charset="0"/>
                <a:ea typeface="Segoe UI" pitchFamily="34" charset="0"/>
                <a:cs typeface="Segoe UI" pitchFamily="34" charset="0"/>
              </a:rPr>
              <a:t>Hive</a:t>
            </a:r>
          </a:p>
        </p:txBody>
      </p:sp>
      <p:sp>
        <p:nvSpPr>
          <p:cNvPr id="11" name="Rectangle 10"/>
          <p:cNvSpPr/>
          <p:nvPr/>
        </p:nvSpPr>
        <p:spPr bwMode="auto">
          <a:xfrm>
            <a:off x="5640715" y="2002579"/>
            <a:ext cx="1168182" cy="1010470"/>
          </a:xfrm>
          <a:prstGeom prst="rect">
            <a:avLst/>
          </a:prstGeom>
          <a:solidFill>
            <a:srgbClr val="00AFDB"/>
          </a:solidFill>
          <a:ln w="25400" cap="flat" cmpd="sng" algn="ctr">
            <a:noFill/>
            <a:prstDash val="solid"/>
            <a:headEnd type="none" w="med" len="med"/>
            <a:tailEnd type="none" w="med" len="med"/>
          </a:ln>
          <a:effectLst/>
        </p:spPr>
        <p:txBody>
          <a:bodyPr rot="0" spcFirstLastPara="0" vertOverflow="overflow" horzOverflow="overflow" vert="horz" wrap="square" lIns="49695" tIns="99388" rIns="49695" bIns="41762" numCol="1" spcCol="0" rtlCol="0" fromWordArt="0" anchor="b" anchorCtr="0" forceAA="0" compatLnSpc="1">
            <a:prstTxWarp prst="textNoShape">
              <a:avLst/>
            </a:prstTxWarp>
            <a:noAutofit/>
          </a:bodyPr>
          <a:lstStyle/>
          <a:p>
            <a:pPr defTabSz="602577" fontAlgn="base">
              <a:spcBef>
                <a:spcPct val="0"/>
              </a:spcBef>
              <a:spcAft>
                <a:spcPct val="0"/>
              </a:spcAft>
            </a:pPr>
            <a:r>
              <a:rPr lang="en-US" sz="1632" b="1" kern="0" dirty="0">
                <a:gradFill>
                  <a:gsLst>
                    <a:gs pos="0">
                      <a:sysClr val="window" lastClr="FFFFFF"/>
                    </a:gs>
                    <a:gs pos="100000">
                      <a:sysClr val="window" lastClr="FFFFFF"/>
                    </a:gs>
                  </a:gsLst>
                  <a:lin ang="16200000" scaled="0"/>
                </a:gradFill>
                <a:ea typeface="Segoe UI" pitchFamily="34" charset="0"/>
                <a:cs typeface="Segoe UI" pitchFamily="34" charset="0"/>
              </a:rPr>
              <a:t>Hive Web Interface (HWI)</a:t>
            </a:r>
          </a:p>
        </p:txBody>
      </p:sp>
      <p:sp>
        <p:nvSpPr>
          <p:cNvPr id="12" name="Rectangle 11"/>
          <p:cNvSpPr/>
          <p:nvPr/>
        </p:nvSpPr>
        <p:spPr bwMode="auto">
          <a:xfrm>
            <a:off x="8100960" y="1525196"/>
            <a:ext cx="1332968" cy="2192009"/>
          </a:xfrm>
          <a:prstGeom prst="rect">
            <a:avLst/>
          </a:prstGeom>
          <a:solidFill>
            <a:schemeClr val="accent1">
              <a:lumMod val="60000"/>
              <a:lumOff val="40000"/>
            </a:schemeClr>
          </a:solidFill>
          <a:ln w="25400" cap="flat" cmpd="sng" algn="ctr">
            <a:noFill/>
            <a:prstDash val="solid"/>
            <a:headEnd type="none" w="med" len="med"/>
            <a:tailEnd type="none" w="med" len="med"/>
          </a:ln>
          <a:effectLst/>
        </p:spPr>
        <p:txBody>
          <a:bodyPr rot="0" spcFirstLastPara="0" vertOverflow="overflow" horzOverflow="overflow" vert="horz" wrap="square" lIns="49695" tIns="99388" rIns="49695" bIns="41762" numCol="1" spcCol="0" rtlCol="0" fromWordArt="0" anchor="b" anchorCtr="0" forceAA="0" compatLnSpc="1">
            <a:prstTxWarp prst="textNoShape">
              <a:avLst/>
            </a:prstTxWarp>
            <a:noAutofit/>
          </a:bodyPr>
          <a:lstStyle/>
          <a:p>
            <a:pPr defTabSz="602577" fontAlgn="base">
              <a:spcBef>
                <a:spcPct val="0"/>
              </a:spcBef>
              <a:spcAft>
                <a:spcPct val="0"/>
              </a:spcAft>
              <a:defRPr/>
            </a:pPr>
            <a:r>
              <a:rPr lang="en-US" sz="1632" b="1" kern="0" dirty="0" err="1">
                <a:gradFill>
                  <a:gsLst>
                    <a:gs pos="0">
                      <a:sysClr val="window" lastClr="FFFFFF"/>
                    </a:gs>
                    <a:gs pos="100000">
                      <a:sysClr val="window" lastClr="FFFFFF"/>
                    </a:gs>
                  </a:gsLst>
                  <a:lin ang="16200000" scaled="0"/>
                </a:gradFill>
                <a:ea typeface="Segoe UI" pitchFamily="34" charset="0"/>
                <a:cs typeface="Segoe UI" pitchFamily="34" charset="0"/>
              </a:rPr>
              <a:t>Metastore</a:t>
            </a:r>
            <a:endParaRPr lang="en-US" sz="1632" b="1" kern="0" dirty="0">
              <a:gradFill>
                <a:gsLst>
                  <a:gs pos="0">
                    <a:sysClr val="window" lastClr="FFFFFF"/>
                  </a:gs>
                  <a:gs pos="100000">
                    <a:sysClr val="window" lastClr="FFFFFF"/>
                  </a:gs>
                </a:gsLst>
                <a:lin ang="16200000" scaled="0"/>
              </a:gradFill>
              <a:ea typeface="Segoe UI" pitchFamily="34" charset="0"/>
              <a:cs typeface="Segoe UI" pitchFamily="34" charset="0"/>
            </a:endParaRPr>
          </a:p>
        </p:txBody>
      </p:sp>
      <p:sp>
        <p:nvSpPr>
          <p:cNvPr id="14" name="Rectangle 13"/>
          <p:cNvSpPr/>
          <p:nvPr/>
        </p:nvSpPr>
        <p:spPr bwMode="auto">
          <a:xfrm>
            <a:off x="3246774" y="2608414"/>
            <a:ext cx="2297350" cy="400281"/>
          </a:xfrm>
          <a:prstGeom prst="rect">
            <a:avLst/>
          </a:prstGeom>
          <a:solidFill>
            <a:srgbClr val="00AFDB"/>
          </a:solidFill>
          <a:ln w="25400" cap="flat" cmpd="sng" algn="ctr">
            <a:noFill/>
            <a:prstDash val="solid"/>
            <a:headEnd type="none" w="med" len="med"/>
            <a:tailEnd type="none" w="med" len="med"/>
          </a:ln>
          <a:effectLst/>
        </p:spPr>
        <p:txBody>
          <a:bodyPr rot="0" spcFirstLastPara="0" vertOverflow="overflow" horzOverflow="overflow" vert="horz" wrap="square" lIns="49695" tIns="99388" rIns="49695" bIns="41762" numCol="1" spcCol="0" rtlCol="0" fromWordArt="0" anchor="b" anchorCtr="0" forceAA="0" compatLnSpc="1">
            <a:prstTxWarp prst="textNoShape">
              <a:avLst/>
            </a:prstTxWarp>
            <a:noAutofit/>
          </a:bodyPr>
          <a:lstStyle/>
          <a:p>
            <a:pPr defTabSz="602577" fontAlgn="base">
              <a:spcBef>
                <a:spcPct val="0"/>
              </a:spcBef>
              <a:spcAft>
                <a:spcPct val="0"/>
              </a:spcAft>
              <a:defRPr/>
            </a:pPr>
            <a:r>
              <a:rPr lang="en-US" sz="1632" b="1" kern="0" dirty="0">
                <a:gradFill>
                  <a:gsLst>
                    <a:gs pos="0">
                      <a:sysClr val="window" lastClr="FFFFFF"/>
                    </a:gs>
                    <a:gs pos="100000">
                      <a:sysClr val="window" lastClr="FFFFFF"/>
                    </a:gs>
                  </a:gsLst>
                  <a:lin ang="16200000" scaled="0"/>
                </a:gradFill>
                <a:ea typeface="Segoe UI" pitchFamily="34" charset="0"/>
                <a:cs typeface="Segoe UI" pitchFamily="34" charset="0"/>
              </a:rPr>
              <a:t>Thrift Server</a:t>
            </a:r>
          </a:p>
        </p:txBody>
      </p:sp>
      <p:sp>
        <p:nvSpPr>
          <p:cNvPr id="16" name="Rectangle 15"/>
          <p:cNvSpPr/>
          <p:nvPr/>
        </p:nvSpPr>
        <p:spPr bwMode="auto">
          <a:xfrm>
            <a:off x="6880524" y="2014820"/>
            <a:ext cx="1164310" cy="1010470"/>
          </a:xfrm>
          <a:prstGeom prst="rect">
            <a:avLst/>
          </a:prstGeom>
          <a:solidFill>
            <a:srgbClr val="00AFDB"/>
          </a:solidFill>
          <a:ln w="25400" cap="flat" cmpd="sng" algn="ctr">
            <a:noFill/>
            <a:prstDash val="solid"/>
            <a:headEnd type="none" w="med" len="med"/>
            <a:tailEnd type="none" w="med" len="med"/>
          </a:ln>
          <a:effectLst/>
        </p:spPr>
        <p:txBody>
          <a:bodyPr rot="0" spcFirstLastPara="0" vertOverflow="overflow" horzOverflow="overflow" vert="horz" wrap="square" lIns="49695" tIns="99388" rIns="49695" bIns="41762" numCol="1" spcCol="0" rtlCol="0" fromWordArt="0" anchor="b" anchorCtr="0" forceAA="0" compatLnSpc="1">
            <a:prstTxWarp prst="textNoShape">
              <a:avLst/>
            </a:prstTxWarp>
            <a:noAutofit/>
          </a:bodyPr>
          <a:lstStyle/>
          <a:p>
            <a:pPr defTabSz="602577" fontAlgn="base">
              <a:spcBef>
                <a:spcPct val="0"/>
              </a:spcBef>
              <a:spcAft>
                <a:spcPct val="0"/>
              </a:spcAft>
              <a:defRPr/>
            </a:pPr>
            <a:r>
              <a:rPr lang="en-US" sz="1428" b="1" kern="0" dirty="0">
                <a:gradFill>
                  <a:gsLst>
                    <a:gs pos="0">
                      <a:sysClr val="window" lastClr="FFFFFF"/>
                    </a:gs>
                    <a:gs pos="100000">
                      <a:sysClr val="window" lastClr="FFFFFF"/>
                    </a:gs>
                  </a:gsLst>
                  <a:lin ang="16200000" scaled="0"/>
                </a:gradFill>
                <a:ea typeface="Segoe UI" pitchFamily="34" charset="0"/>
                <a:cs typeface="Segoe UI" pitchFamily="34" charset="0"/>
              </a:rPr>
              <a:t>Command Line Interface (CLI)</a:t>
            </a:r>
          </a:p>
        </p:txBody>
      </p:sp>
      <p:sp>
        <p:nvSpPr>
          <p:cNvPr id="17" name="Rectangle 16"/>
          <p:cNvSpPr/>
          <p:nvPr/>
        </p:nvSpPr>
        <p:spPr bwMode="auto">
          <a:xfrm>
            <a:off x="3247593" y="1525194"/>
            <a:ext cx="4797241" cy="430344"/>
          </a:xfrm>
          <a:prstGeom prst="rect">
            <a:avLst/>
          </a:prstGeom>
          <a:solidFill>
            <a:srgbClr val="00AFDB"/>
          </a:solidFill>
          <a:ln w="25400" cap="flat" cmpd="sng" algn="ctr">
            <a:noFill/>
            <a:prstDash val="solid"/>
            <a:headEnd type="none" w="med" len="med"/>
            <a:tailEnd type="none" w="med" len="med"/>
          </a:ln>
          <a:effectLst/>
        </p:spPr>
        <p:txBody>
          <a:bodyPr rot="0" spcFirstLastPara="0" vertOverflow="overflow" horzOverflow="overflow" vert="horz" wrap="square" lIns="49695" tIns="99388" rIns="49695" bIns="41762" numCol="1" spcCol="0" rtlCol="0" fromWordArt="0" anchor="b" anchorCtr="0" forceAA="0" compatLnSpc="1">
            <a:prstTxWarp prst="textNoShape">
              <a:avLst/>
            </a:prstTxWarp>
            <a:noAutofit/>
          </a:bodyPr>
          <a:lstStyle/>
          <a:p>
            <a:pPr defTabSz="602577" fontAlgn="base">
              <a:spcBef>
                <a:spcPct val="0"/>
              </a:spcBef>
              <a:spcAft>
                <a:spcPct val="0"/>
              </a:spcAft>
              <a:defRPr/>
            </a:pPr>
            <a:r>
              <a:rPr lang="en-US" sz="1632" b="1" kern="0" dirty="0">
                <a:gradFill>
                  <a:gsLst>
                    <a:gs pos="0">
                      <a:sysClr val="window" lastClr="FFFFFF"/>
                    </a:gs>
                    <a:gs pos="100000">
                      <a:sysClr val="window" lastClr="FFFFFF"/>
                    </a:gs>
                  </a:gsLst>
                  <a:lin ang="16200000" scaled="0"/>
                </a:gradFill>
                <a:ea typeface="Segoe UI" pitchFamily="34" charset="0"/>
                <a:cs typeface="Segoe UI" pitchFamily="34" charset="0"/>
              </a:rPr>
              <a:t>HiveQL</a:t>
            </a:r>
          </a:p>
        </p:txBody>
      </p:sp>
      <p:sp>
        <p:nvSpPr>
          <p:cNvPr id="18" name="Content Placeholder 7"/>
          <p:cNvSpPr txBox="1">
            <a:spLocks/>
          </p:cNvSpPr>
          <p:nvPr/>
        </p:nvSpPr>
        <p:spPr bwMode="auto">
          <a:xfrm>
            <a:off x="1993677" y="3937315"/>
            <a:ext cx="8165961" cy="2893015"/>
          </a:xfrm>
          <a:prstGeom prst="rect">
            <a:avLst/>
          </a:prstGeom>
          <a:solidFill>
            <a:schemeClr val="accent4">
              <a:lumMod val="20000"/>
              <a:lumOff val="80000"/>
            </a:schemeClr>
          </a:solidFill>
          <a:ln w="25400" cap="flat" cmpd="sng" algn="ctr">
            <a:noFill/>
            <a:prstDash val="solid"/>
            <a:headEnd type="none" w="med" len="med"/>
            <a:tailEnd type="none" w="med" len="med"/>
          </a:ln>
          <a:effectLst/>
        </p:spPr>
        <p:txBody>
          <a:bodyPr rot="0" spcFirstLastPara="0" vertOverflow="overflow" horzOverflow="overflow" vert="horz" wrap="square" lIns="49695" tIns="99388" rIns="49695" bIns="41762" numCol="1" spcCol="0" rtlCol="0" fromWordArt="0" anchor="t" anchorCtr="0" forceAA="0" compatLnSpc="1">
            <a:prstTxWarp prst="textNoShape">
              <a:avLst/>
            </a:prstTxWarp>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02577" fontAlgn="base">
              <a:spcBef>
                <a:spcPct val="0"/>
              </a:spcBef>
              <a:spcAft>
                <a:spcPct val="0"/>
              </a:spcAft>
              <a:buNone/>
              <a:defRPr/>
            </a:pPr>
            <a:r>
              <a:rPr lang="en-US" sz="2856" kern="0" dirty="0">
                <a:solidFill>
                  <a:srgbClr val="0085B4"/>
                </a:solidFill>
                <a:ea typeface="Segoe UI" pitchFamily="34" charset="0"/>
                <a:cs typeface="Segoe UI" pitchFamily="34" charset="0"/>
              </a:rPr>
              <a:t>Hadoop</a:t>
            </a:r>
          </a:p>
        </p:txBody>
      </p:sp>
      <p:sp>
        <p:nvSpPr>
          <p:cNvPr id="21" name="Rectangle 20"/>
          <p:cNvSpPr/>
          <p:nvPr/>
        </p:nvSpPr>
        <p:spPr bwMode="auto">
          <a:xfrm>
            <a:off x="4811924" y="4074098"/>
            <a:ext cx="1392895" cy="1313029"/>
          </a:xfrm>
          <a:prstGeom prst="rect">
            <a:avLst/>
          </a:prstGeom>
          <a:solidFill>
            <a:srgbClr val="00AFDB"/>
          </a:solidFill>
          <a:ln w="25400" cap="flat" cmpd="sng" algn="ctr">
            <a:noFill/>
            <a:prstDash val="solid"/>
            <a:headEnd type="none" w="med" len="med"/>
            <a:tailEnd type="none" w="med" len="med"/>
          </a:ln>
          <a:effectLst/>
        </p:spPr>
        <p:txBody>
          <a:bodyPr rot="0" spcFirstLastPara="0" vertOverflow="overflow" horzOverflow="overflow" vert="horz" wrap="square" lIns="49695" tIns="99388" rIns="49695" bIns="41762" numCol="1" spcCol="0" rtlCol="0" fromWordArt="0" anchor="b" anchorCtr="0" forceAA="0" compatLnSpc="1">
            <a:prstTxWarp prst="textNoShape">
              <a:avLst/>
            </a:prstTxWarp>
            <a:noAutofit/>
          </a:bodyPr>
          <a:lstStyle/>
          <a:p>
            <a:pPr defTabSz="602577" fontAlgn="base">
              <a:spcBef>
                <a:spcPct val="0"/>
              </a:spcBef>
              <a:spcAft>
                <a:spcPct val="0"/>
              </a:spcAft>
              <a:defRPr/>
            </a:pPr>
            <a:r>
              <a:rPr lang="en-US" sz="1632" kern="0" dirty="0">
                <a:gradFill>
                  <a:gsLst>
                    <a:gs pos="0">
                      <a:sysClr val="window" lastClr="FFFFFF"/>
                    </a:gs>
                    <a:gs pos="100000">
                      <a:sysClr val="window" lastClr="FFFFFF"/>
                    </a:gs>
                  </a:gsLst>
                  <a:lin ang="16200000" scaled="0"/>
                </a:gradFill>
                <a:ea typeface="Segoe UI" pitchFamily="34" charset="0"/>
                <a:cs typeface="Segoe UI" pitchFamily="34" charset="0"/>
              </a:rPr>
              <a:t>Head Node</a:t>
            </a:r>
          </a:p>
        </p:txBody>
      </p:sp>
      <p:sp>
        <p:nvSpPr>
          <p:cNvPr id="22" name="Rectangle 21"/>
          <p:cNvSpPr/>
          <p:nvPr/>
        </p:nvSpPr>
        <p:spPr bwMode="auto">
          <a:xfrm>
            <a:off x="6311154" y="4074098"/>
            <a:ext cx="1392895" cy="1313029"/>
          </a:xfrm>
          <a:prstGeom prst="rect">
            <a:avLst/>
          </a:prstGeom>
          <a:solidFill>
            <a:srgbClr val="00AFDB"/>
          </a:solidFill>
          <a:ln w="25400" cap="flat" cmpd="sng" algn="ctr">
            <a:noFill/>
            <a:prstDash val="solid"/>
            <a:headEnd type="none" w="med" len="med"/>
            <a:tailEnd type="none" w="med" len="med"/>
          </a:ln>
          <a:effectLst/>
        </p:spPr>
        <p:txBody>
          <a:bodyPr rot="0" spcFirstLastPara="0" vertOverflow="overflow" horzOverflow="overflow" vert="horz" wrap="square" lIns="49695" tIns="99388" rIns="49695" bIns="41762" numCol="1" spcCol="0" rtlCol="0" fromWordArt="0" anchor="b" anchorCtr="0" forceAA="0" compatLnSpc="1">
            <a:prstTxWarp prst="textNoShape">
              <a:avLst/>
            </a:prstTxWarp>
            <a:noAutofit/>
          </a:bodyPr>
          <a:lstStyle/>
          <a:p>
            <a:pPr defTabSz="602577" fontAlgn="base">
              <a:spcBef>
                <a:spcPct val="0"/>
              </a:spcBef>
              <a:spcAft>
                <a:spcPct val="0"/>
              </a:spcAft>
              <a:defRPr/>
            </a:pPr>
            <a:r>
              <a:rPr lang="en-US" sz="1632" kern="0" dirty="0">
                <a:gradFill>
                  <a:gsLst>
                    <a:gs pos="0">
                      <a:sysClr val="window" lastClr="FFFFFF"/>
                    </a:gs>
                    <a:gs pos="100000">
                      <a:sysClr val="window" lastClr="FFFFFF"/>
                    </a:gs>
                  </a:gsLst>
                  <a:lin ang="16200000" scaled="0"/>
                </a:gradFill>
                <a:ea typeface="Segoe UI" pitchFamily="34" charset="0"/>
                <a:cs typeface="Segoe UI" pitchFamily="34" charset="0"/>
              </a:rPr>
              <a:t>Name Node</a:t>
            </a:r>
          </a:p>
        </p:txBody>
      </p:sp>
      <p:sp>
        <p:nvSpPr>
          <p:cNvPr id="25" name="Rectangle 24"/>
          <p:cNvSpPr/>
          <p:nvPr/>
        </p:nvSpPr>
        <p:spPr bwMode="auto">
          <a:xfrm>
            <a:off x="4811924" y="5468352"/>
            <a:ext cx="2892125" cy="1185539"/>
          </a:xfrm>
          <a:prstGeom prst="rect">
            <a:avLst/>
          </a:prstGeom>
          <a:solidFill>
            <a:srgbClr val="00AFDB"/>
          </a:solidFill>
          <a:ln w="25400" cap="flat" cmpd="sng" algn="ctr">
            <a:noFill/>
            <a:prstDash val="solid"/>
            <a:headEnd type="none" w="med" len="med"/>
            <a:tailEnd type="none" w="med" len="med"/>
          </a:ln>
          <a:effectLst/>
        </p:spPr>
        <p:txBody>
          <a:bodyPr rot="0" spcFirstLastPara="0" vertOverflow="overflow" horzOverflow="overflow" vert="horz" wrap="square" lIns="49695" tIns="99388" rIns="49695" bIns="41762" numCol="1" spcCol="0" rtlCol="0" fromWordArt="0" anchor="b" anchorCtr="0" forceAA="0" compatLnSpc="1">
            <a:prstTxWarp prst="textNoShape">
              <a:avLst/>
            </a:prstTxWarp>
            <a:noAutofit/>
          </a:bodyPr>
          <a:lstStyle/>
          <a:p>
            <a:pPr algn="ctr" defTabSz="602577" fontAlgn="base">
              <a:spcBef>
                <a:spcPct val="0"/>
              </a:spcBef>
              <a:spcAft>
                <a:spcPct val="0"/>
              </a:spcAft>
              <a:defRPr/>
            </a:pPr>
            <a:r>
              <a:rPr lang="en-US" sz="1632" kern="0" dirty="0">
                <a:gradFill>
                  <a:gsLst>
                    <a:gs pos="0">
                      <a:sysClr val="window" lastClr="FFFFFF"/>
                    </a:gs>
                    <a:gs pos="100000">
                      <a:sysClr val="window" lastClr="FFFFFF"/>
                    </a:gs>
                  </a:gsLst>
                  <a:lin ang="16200000" scaled="0"/>
                </a:gradFill>
                <a:ea typeface="Segoe UI" pitchFamily="34" charset="0"/>
                <a:cs typeface="Segoe UI" pitchFamily="34" charset="0"/>
              </a:rPr>
              <a:t>Data Nodes / Task Nodes</a:t>
            </a:r>
          </a:p>
        </p:txBody>
      </p:sp>
      <p:pic>
        <p:nvPicPr>
          <p:cNvPr id="26" name="Picture 2" descr="\\MAGNUM\Projects\Microsoft\Cloud Power FY12\Design\Icons\PNGs\Cloud_on_your_terms.png"/>
          <p:cNvPicPr>
            <a:picLocks noChangeAspect="1" noChangeArrowheads="1"/>
          </p:cNvPicPr>
          <p:nvPr/>
        </p:nvPicPr>
        <p:blipFill>
          <a:blip r:embed="rId3" cstate="print">
            <a:lum bright="100000"/>
          </a:blip>
          <a:stretch>
            <a:fillRect/>
          </a:stretch>
        </p:blipFill>
        <p:spPr bwMode="auto">
          <a:xfrm>
            <a:off x="5718788" y="5383822"/>
            <a:ext cx="1142600" cy="1142600"/>
          </a:xfrm>
          <a:prstGeom prst="rect">
            <a:avLst/>
          </a:prstGeom>
          <a:noFill/>
          <a:ln>
            <a:noFill/>
          </a:ln>
        </p:spPr>
      </p:pic>
      <p:pic>
        <p:nvPicPr>
          <p:cNvPr id="27" name="Picture 2" descr="\\MAGNUM\Projects\Microsoft\Cloud Power FY12\Design\ICONS_PNG\Tower.png"/>
          <p:cNvPicPr>
            <a:picLocks noChangeAspect="1" noChangeArrowheads="1"/>
          </p:cNvPicPr>
          <p:nvPr/>
        </p:nvPicPr>
        <p:blipFill>
          <a:blip r:embed="rId4" cstate="print">
            <a:lum bright="100000"/>
          </a:blip>
          <a:stretch>
            <a:fillRect/>
          </a:stretch>
        </p:blipFill>
        <p:spPr bwMode="auto">
          <a:xfrm>
            <a:off x="5160889" y="4078994"/>
            <a:ext cx="1091303" cy="1091303"/>
          </a:xfrm>
          <a:prstGeom prst="rect">
            <a:avLst/>
          </a:prstGeom>
          <a:noFill/>
        </p:spPr>
      </p:pic>
      <p:pic>
        <p:nvPicPr>
          <p:cNvPr id="28" name="Picture 2" descr="\\MAGNUM\Projects\Microsoft\Cloud Power FY12\Design\ICONS_PNG\Tower.png"/>
          <p:cNvPicPr>
            <a:picLocks noChangeAspect="1" noChangeArrowheads="1"/>
          </p:cNvPicPr>
          <p:nvPr/>
        </p:nvPicPr>
        <p:blipFill>
          <a:blip r:embed="rId4" cstate="print">
            <a:lum bright="100000"/>
          </a:blip>
          <a:stretch>
            <a:fillRect/>
          </a:stretch>
        </p:blipFill>
        <p:spPr bwMode="auto">
          <a:xfrm>
            <a:off x="6478339" y="4074098"/>
            <a:ext cx="1091303" cy="1091303"/>
          </a:xfrm>
          <a:prstGeom prst="rect">
            <a:avLst/>
          </a:prstGeom>
          <a:noFill/>
        </p:spPr>
      </p:pic>
      <p:sp>
        <p:nvSpPr>
          <p:cNvPr id="29" name="Rectangle 28"/>
          <p:cNvSpPr/>
          <p:nvPr/>
        </p:nvSpPr>
        <p:spPr bwMode="auto">
          <a:xfrm>
            <a:off x="4443297" y="2008862"/>
            <a:ext cx="1101879" cy="558833"/>
          </a:xfrm>
          <a:prstGeom prst="rect">
            <a:avLst/>
          </a:prstGeom>
          <a:solidFill>
            <a:srgbClr val="00AFDB"/>
          </a:solidFill>
          <a:ln w="25400" cap="flat" cmpd="sng" algn="ctr">
            <a:noFill/>
            <a:prstDash val="solid"/>
            <a:headEnd type="none" w="med" len="med"/>
            <a:tailEnd type="none" w="med" len="med"/>
          </a:ln>
          <a:effectLst/>
        </p:spPr>
        <p:txBody>
          <a:bodyPr rot="0" spcFirstLastPara="0" vertOverflow="overflow" horzOverflow="overflow" vert="horz" wrap="square" lIns="49695" tIns="99388" rIns="49695" bIns="41762" numCol="1" spcCol="0" rtlCol="0" fromWordArt="0" anchor="b" anchorCtr="0" forceAA="0" compatLnSpc="1">
            <a:prstTxWarp prst="textNoShape">
              <a:avLst/>
            </a:prstTxWarp>
            <a:noAutofit/>
          </a:bodyPr>
          <a:lstStyle/>
          <a:p>
            <a:pPr defTabSz="602577" fontAlgn="base">
              <a:spcBef>
                <a:spcPct val="0"/>
              </a:spcBef>
              <a:spcAft>
                <a:spcPct val="0"/>
              </a:spcAft>
              <a:defRPr/>
            </a:pPr>
            <a:r>
              <a:rPr lang="en-US" sz="1632" b="1" kern="0" dirty="0">
                <a:gradFill>
                  <a:gsLst>
                    <a:gs pos="0">
                      <a:sysClr val="window" lastClr="FFFFFF"/>
                    </a:gs>
                    <a:gs pos="100000">
                      <a:sysClr val="window" lastClr="FFFFFF"/>
                    </a:gs>
                  </a:gsLst>
                  <a:lin ang="16200000" scaled="0"/>
                </a:gradFill>
                <a:ea typeface="Segoe UI" pitchFamily="34" charset="0"/>
                <a:cs typeface="Segoe UI" pitchFamily="34" charset="0"/>
              </a:rPr>
              <a:t>JDBC</a:t>
            </a:r>
          </a:p>
        </p:txBody>
      </p:sp>
      <p:sp>
        <p:nvSpPr>
          <p:cNvPr id="30" name="Rectangle 29"/>
          <p:cNvSpPr/>
          <p:nvPr/>
        </p:nvSpPr>
        <p:spPr bwMode="auto">
          <a:xfrm>
            <a:off x="3246774" y="2002579"/>
            <a:ext cx="1101879" cy="558833"/>
          </a:xfrm>
          <a:prstGeom prst="rect">
            <a:avLst/>
          </a:prstGeom>
          <a:solidFill>
            <a:srgbClr val="00AFDB"/>
          </a:solidFill>
          <a:ln w="25400" cap="flat" cmpd="sng" algn="ctr">
            <a:noFill/>
            <a:prstDash val="solid"/>
            <a:headEnd type="none" w="med" len="med"/>
            <a:tailEnd type="none" w="med" len="med"/>
          </a:ln>
          <a:effectLst/>
        </p:spPr>
        <p:txBody>
          <a:bodyPr rot="0" spcFirstLastPara="0" vertOverflow="overflow" horzOverflow="overflow" vert="horz" wrap="square" lIns="49695" tIns="99388" rIns="49695" bIns="41762" numCol="1" spcCol="0" rtlCol="0" fromWordArt="0" anchor="b" anchorCtr="0" forceAA="0" compatLnSpc="1">
            <a:prstTxWarp prst="textNoShape">
              <a:avLst/>
            </a:prstTxWarp>
            <a:noAutofit/>
          </a:bodyPr>
          <a:lstStyle/>
          <a:p>
            <a:pPr defTabSz="602577" fontAlgn="base">
              <a:spcBef>
                <a:spcPct val="0"/>
              </a:spcBef>
              <a:spcAft>
                <a:spcPct val="0"/>
              </a:spcAft>
              <a:defRPr/>
            </a:pPr>
            <a:r>
              <a:rPr lang="en-US" sz="1632" b="1" kern="0" dirty="0">
                <a:gradFill>
                  <a:gsLst>
                    <a:gs pos="0">
                      <a:sysClr val="window" lastClr="FFFFFF"/>
                    </a:gs>
                    <a:gs pos="100000">
                      <a:sysClr val="window" lastClr="FFFFFF"/>
                    </a:gs>
                  </a:gsLst>
                  <a:lin ang="16200000" scaled="0"/>
                </a:gradFill>
                <a:ea typeface="Segoe UI" pitchFamily="34" charset="0"/>
                <a:cs typeface="Segoe UI" pitchFamily="34" charset="0"/>
              </a:rPr>
              <a:t>ODBC</a:t>
            </a:r>
          </a:p>
        </p:txBody>
      </p:sp>
      <p:sp>
        <p:nvSpPr>
          <p:cNvPr id="31" name="Rectangle 30"/>
          <p:cNvSpPr/>
          <p:nvPr/>
        </p:nvSpPr>
        <p:spPr bwMode="auto">
          <a:xfrm>
            <a:off x="3222414" y="3072202"/>
            <a:ext cx="4822420" cy="645003"/>
          </a:xfrm>
          <a:prstGeom prst="rect">
            <a:avLst/>
          </a:prstGeom>
          <a:solidFill>
            <a:srgbClr val="00AFDB"/>
          </a:solidFill>
          <a:ln w="25400" cap="flat" cmpd="sng" algn="ctr">
            <a:noFill/>
            <a:prstDash val="solid"/>
            <a:headEnd type="none" w="med" len="med"/>
            <a:tailEnd type="none" w="med" len="med"/>
          </a:ln>
          <a:effectLst/>
        </p:spPr>
        <p:txBody>
          <a:bodyPr rot="0" spcFirstLastPara="0" vertOverflow="overflow" horzOverflow="overflow" vert="horz" wrap="square" lIns="49695" tIns="99388" rIns="49695" bIns="41762" numCol="1" spcCol="0" rtlCol="0" fromWordArt="0" anchor="t" anchorCtr="0" forceAA="0" compatLnSpc="1">
            <a:prstTxWarp prst="textNoShape">
              <a:avLst/>
            </a:prstTxWarp>
            <a:noAutofit/>
          </a:bodyPr>
          <a:lstStyle/>
          <a:p>
            <a:pPr defTabSz="602577" fontAlgn="base">
              <a:spcBef>
                <a:spcPct val="0"/>
              </a:spcBef>
              <a:spcAft>
                <a:spcPct val="0"/>
              </a:spcAft>
              <a:defRPr/>
            </a:pPr>
            <a:r>
              <a:rPr lang="en-US" sz="1632" b="1" kern="0" dirty="0">
                <a:gradFill>
                  <a:gsLst>
                    <a:gs pos="0">
                      <a:sysClr val="window" lastClr="FFFFFF"/>
                    </a:gs>
                    <a:gs pos="100000">
                      <a:sysClr val="window" lastClr="FFFFFF"/>
                    </a:gs>
                  </a:gsLst>
                  <a:lin ang="16200000" scaled="0"/>
                </a:gradFill>
                <a:ea typeface="Segoe UI" pitchFamily="34" charset="0"/>
                <a:cs typeface="Segoe UI" pitchFamily="34" charset="0"/>
              </a:rPr>
              <a:t>Compiler, Optimizer, Executor</a:t>
            </a:r>
          </a:p>
        </p:txBody>
      </p:sp>
      <p:pic>
        <p:nvPicPr>
          <p:cNvPr id="33" name="Picture 2" descr="C:\Users\mitchellg\Desktop\Automated_2.png"/>
          <p:cNvPicPr>
            <a:picLocks noChangeAspect="1" noChangeArrowheads="1"/>
          </p:cNvPicPr>
          <p:nvPr/>
        </p:nvPicPr>
        <p:blipFill>
          <a:blip r:embed="rId5" cstate="print"/>
          <a:srcRect/>
          <a:stretch>
            <a:fillRect/>
          </a:stretch>
        </p:blipFill>
        <p:spPr bwMode="auto">
          <a:xfrm>
            <a:off x="5682493" y="3156375"/>
            <a:ext cx="1260522" cy="1260522"/>
          </a:xfrm>
          <a:prstGeom prst="rect">
            <a:avLst/>
          </a:prstGeom>
          <a:noFill/>
        </p:spPr>
      </p:pic>
      <p:pic>
        <p:nvPicPr>
          <p:cNvPr id="32" name="Picture 2" descr="C:\Users\mitchellg\Desktop\Automated_2.png"/>
          <p:cNvPicPr>
            <a:picLocks noChangeAspect="1" noChangeArrowheads="1"/>
          </p:cNvPicPr>
          <p:nvPr/>
        </p:nvPicPr>
        <p:blipFill>
          <a:blip r:embed="rId5" cstate="print">
            <a:lum bright="100000"/>
          </a:blip>
          <a:srcRect/>
          <a:stretch>
            <a:fillRect/>
          </a:stretch>
        </p:blipFill>
        <p:spPr bwMode="auto">
          <a:xfrm>
            <a:off x="5648982" y="3149259"/>
            <a:ext cx="1250167" cy="1250167"/>
          </a:xfrm>
          <a:prstGeom prst="rect">
            <a:avLst/>
          </a:prstGeom>
          <a:noFill/>
        </p:spPr>
      </p:pic>
    </p:spTree>
    <p:extLst>
      <p:ext uri="{BB962C8B-B14F-4D97-AF65-F5344CB8AC3E}">
        <p14:creationId xmlns:p14="http://schemas.microsoft.com/office/powerpoint/2010/main" val="2553481927"/>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Hive</a:t>
            </a:r>
            <a:endParaRPr lang="en-US" dirty="0"/>
          </a:p>
        </p:txBody>
      </p:sp>
      <p:sp>
        <p:nvSpPr>
          <p:cNvPr id="7" name="Rectangle 6"/>
          <p:cNvSpPr/>
          <p:nvPr/>
        </p:nvSpPr>
        <p:spPr>
          <a:xfrm>
            <a:off x="6062803" y="5333326"/>
            <a:ext cx="3030961" cy="417728"/>
          </a:xfrm>
          <a:prstGeom prst="rect">
            <a:avLst/>
          </a:prstGeom>
          <a:solidFill>
            <a:schemeClr val="accent3"/>
          </a:solidFill>
          <a:ln>
            <a:noFill/>
          </a:ln>
          <a:effectLst/>
          <a:scene3d>
            <a:camera prst="orthographicFront"/>
            <a:lightRig rig="threePt" dir="t"/>
          </a:scene3d>
          <a:sp3d>
            <a:bevelT/>
          </a:sp3d>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836" b="1" dirty="0">
                <a:solidFill>
                  <a:schemeClr val="tx1"/>
                </a:solidFill>
              </a:rPr>
              <a:t>MapReduce</a:t>
            </a:r>
          </a:p>
        </p:txBody>
      </p:sp>
      <p:sp>
        <p:nvSpPr>
          <p:cNvPr id="8" name="Can 7"/>
          <p:cNvSpPr/>
          <p:nvPr/>
        </p:nvSpPr>
        <p:spPr>
          <a:xfrm>
            <a:off x="3109559" y="4106044"/>
            <a:ext cx="1722726" cy="919651"/>
          </a:xfrm>
          <a:prstGeom prst="can">
            <a:avLst/>
          </a:prstGeom>
          <a:solidFill>
            <a:srgbClr val="FFC000"/>
          </a:solidFill>
          <a:ln>
            <a:solidFill>
              <a:schemeClr val="accent1">
                <a:lumMod val="75000"/>
              </a:schemeClr>
            </a:solidFill>
          </a:ln>
          <a:effectLst>
            <a:outerShdw blurRad="50800" dist="38100" dir="5400000" algn="t" rotWithShape="0">
              <a:prstClr val="black">
                <a:alpha val="40000"/>
              </a:prstClr>
            </a:outerShdw>
          </a:effectLst>
          <a:scene3d>
            <a:camera prst="orthographicFront"/>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836" b="1" dirty="0">
                <a:solidFill>
                  <a:schemeClr val="bg1"/>
                </a:solidFill>
              </a:rPr>
              <a:t>Metastore</a:t>
            </a:r>
          </a:p>
        </p:txBody>
      </p:sp>
      <p:sp>
        <p:nvSpPr>
          <p:cNvPr id="9" name="Rectangle 8"/>
          <p:cNvSpPr/>
          <p:nvPr/>
        </p:nvSpPr>
        <p:spPr>
          <a:xfrm>
            <a:off x="5548392" y="4106044"/>
            <a:ext cx="1748631" cy="919651"/>
          </a:xfrm>
          <a:prstGeom prst="rect">
            <a:avLst/>
          </a:prstGeom>
          <a:solidFill>
            <a:srgbClr val="FFC000"/>
          </a:solidFill>
          <a:ln>
            <a:noFill/>
          </a:ln>
          <a:effectLst/>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836" b="1" dirty="0">
                <a:solidFill>
                  <a:schemeClr val="bg1"/>
                </a:solidFill>
              </a:rPr>
              <a:t>Hive </a:t>
            </a:r>
          </a:p>
          <a:p>
            <a:pPr algn="ctr"/>
            <a:r>
              <a:rPr lang="en-US" sz="1836" b="1" dirty="0">
                <a:solidFill>
                  <a:schemeClr val="bg1"/>
                </a:solidFill>
              </a:rPr>
              <a:t>Engine</a:t>
            </a:r>
          </a:p>
        </p:txBody>
      </p:sp>
      <p:sp>
        <p:nvSpPr>
          <p:cNvPr id="10" name="Rectangle 9"/>
          <p:cNvSpPr/>
          <p:nvPr/>
        </p:nvSpPr>
        <p:spPr>
          <a:xfrm>
            <a:off x="5091341" y="5751053"/>
            <a:ext cx="3030961" cy="453349"/>
          </a:xfrm>
          <a:prstGeom prst="rect">
            <a:avLst/>
          </a:prstGeom>
          <a:solidFill>
            <a:schemeClr val="accent3"/>
          </a:solidFill>
          <a:ln>
            <a:noFill/>
          </a:ln>
          <a:effectLst/>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836" b="1" dirty="0">
                <a:solidFill>
                  <a:schemeClr val="tx1"/>
                </a:solidFill>
              </a:rPr>
              <a:t>HDFS</a:t>
            </a:r>
          </a:p>
        </p:txBody>
      </p:sp>
      <p:cxnSp>
        <p:nvCxnSpPr>
          <p:cNvPr id="11" name="Straight Arrow Connector 10"/>
          <p:cNvCxnSpPr/>
          <p:nvPr/>
        </p:nvCxnSpPr>
        <p:spPr>
          <a:xfrm>
            <a:off x="5790794" y="5025695"/>
            <a:ext cx="0" cy="725358"/>
          </a:xfrm>
          <a:prstGeom prst="straightConnector1">
            <a:avLst/>
          </a:prstGeom>
          <a:ln w="28575">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7008359" y="5025695"/>
            <a:ext cx="0" cy="307631"/>
          </a:xfrm>
          <a:prstGeom prst="straightConnector1">
            <a:avLst/>
          </a:prstGeom>
          <a:ln w="28575">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a:stCxn id="8" idx="4"/>
            <a:endCxn id="9" idx="1"/>
          </p:cNvCxnSpPr>
          <p:nvPr/>
        </p:nvCxnSpPr>
        <p:spPr>
          <a:xfrm>
            <a:off x="4832286" y="4565870"/>
            <a:ext cx="716107" cy="0"/>
          </a:xfrm>
          <a:prstGeom prst="straightConnector1">
            <a:avLst/>
          </a:prstGeom>
          <a:ln w="28575">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pic>
        <p:nvPicPr>
          <p:cNvPr id="5123" name="Picture 3" descr="C:\Users\larar\AppData\Local\Microsoft\Windows\Temporary Internet Files\Content.IE5\A2E6KCZQ\MC900383582[1].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126701" y="1267859"/>
            <a:ext cx="1250352" cy="1713914"/>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5374" y="1301760"/>
            <a:ext cx="11602492" cy="43893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21" name="Straight Arrow Connector 20"/>
          <p:cNvCxnSpPr/>
          <p:nvPr/>
        </p:nvCxnSpPr>
        <p:spPr>
          <a:xfrm>
            <a:off x="6982341" y="2981775"/>
            <a:ext cx="0" cy="1059507"/>
          </a:xfrm>
          <a:prstGeom prst="straightConnector1">
            <a:avLst/>
          </a:prstGeom>
          <a:ln w="28575">
            <a:solidFill>
              <a:schemeClr val="tx1"/>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711297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124"/>
                                        </p:tgtEl>
                                        <p:attrNameLst>
                                          <p:attrName>style.visibility</p:attrName>
                                        </p:attrNameLst>
                                      </p:cBhvr>
                                      <p:to>
                                        <p:strVal val="visible"/>
                                      </p:to>
                                    </p:set>
                                    <p:anim calcmode="lin" valueType="num">
                                      <p:cBhvr>
                                        <p:cTn id="7" dur="500" fill="hold"/>
                                        <p:tgtEl>
                                          <p:spTgt spid="5124"/>
                                        </p:tgtEl>
                                        <p:attrNameLst>
                                          <p:attrName>ppt_w</p:attrName>
                                        </p:attrNameLst>
                                      </p:cBhvr>
                                      <p:tavLst>
                                        <p:tav tm="0">
                                          <p:val>
                                            <p:fltVal val="0"/>
                                          </p:val>
                                        </p:tav>
                                        <p:tav tm="100000">
                                          <p:val>
                                            <p:strVal val="#ppt_w"/>
                                          </p:val>
                                        </p:tav>
                                      </p:tavLst>
                                    </p:anim>
                                    <p:anim calcmode="lin" valueType="num">
                                      <p:cBhvr>
                                        <p:cTn id="8" dur="500" fill="hold"/>
                                        <p:tgtEl>
                                          <p:spTgt spid="5124"/>
                                        </p:tgtEl>
                                        <p:attrNameLst>
                                          <p:attrName>ppt_h</p:attrName>
                                        </p:attrNameLst>
                                      </p:cBhvr>
                                      <p:tavLst>
                                        <p:tav tm="0">
                                          <p:val>
                                            <p:fltVal val="0"/>
                                          </p:val>
                                        </p:tav>
                                        <p:tav tm="100000">
                                          <p:val>
                                            <p:strVal val="#ppt_h"/>
                                          </p:val>
                                        </p:tav>
                                      </p:tavLst>
                                    </p:anim>
                                    <p:animEffect transition="in" filter="fade">
                                      <p:cBhvr>
                                        <p:cTn id="9" dur="500"/>
                                        <p:tgtEl>
                                          <p:spTgt spid="5124"/>
                                        </p:tgtEl>
                                      </p:cBhvr>
                                    </p:animEffect>
                                  </p:childTnLst>
                                </p:cTn>
                              </p:par>
                            </p:childTnLst>
                          </p:cTn>
                        </p:par>
                      </p:childTnLst>
                    </p:cTn>
                  </p:par>
                  <p:par>
                    <p:cTn id="10" fill="hold">
                      <p:stCondLst>
                        <p:cond delay="indefinite"/>
                      </p:stCondLst>
                      <p:childTnLst>
                        <p:par>
                          <p:cTn id="11" fill="hold">
                            <p:stCondLst>
                              <p:cond delay="0"/>
                            </p:stCondLst>
                            <p:childTnLst>
                              <p:par>
                                <p:cTn id="12" presetID="0" presetClass="path" presetSubtype="0" accel="50000" decel="50000" fill="hold" nodeType="clickEffect">
                                  <p:stCondLst>
                                    <p:cond delay="0"/>
                                  </p:stCondLst>
                                  <p:childTnLst>
                                    <p:animMotion origin="layout" path="M 4.16667E-7 1.48148E-6 L 0.03138 -0.14421 " pathEditMode="relative" rAng="0" ptsTypes="AA">
                                      <p:cBhvr>
                                        <p:cTn id="13" dur="2000" fill="hold"/>
                                        <p:tgtEl>
                                          <p:spTgt spid="5124"/>
                                        </p:tgtEl>
                                        <p:attrNameLst>
                                          <p:attrName>ppt_x</p:attrName>
                                          <p:attrName>ppt_y</p:attrName>
                                        </p:attrNameLst>
                                      </p:cBhvr>
                                      <p:rCtr x="1563" y="-7222"/>
                                    </p:animMotion>
                                  </p:childTnLst>
                                </p:cTn>
                              </p:par>
                              <p:par>
                                <p:cTn id="14" presetID="6" presetClass="emph" presetSubtype="0" fill="hold" nodeType="withEffect">
                                  <p:stCondLst>
                                    <p:cond delay="0"/>
                                  </p:stCondLst>
                                  <p:childTnLst>
                                    <p:animScale>
                                      <p:cBhvr>
                                        <p:cTn id="15" dur="2000" fill="hold"/>
                                        <p:tgtEl>
                                          <p:spTgt spid="5124"/>
                                        </p:tgtEl>
                                      </p:cBhvr>
                                      <p:by x="25000" y="25000"/>
                                    </p:animScale>
                                  </p:childTnLst>
                                </p:cTn>
                              </p:par>
                            </p:childTnLst>
                          </p:cTn>
                        </p:par>
                        <p:par>
                          <p:cTn id="16" fill="hold">
                            <p:stCondLst>
                              <p:cond delay="2000"/>
                            </p:stCondLst>
                            <p:childTnLst>
                              <p:par>
                                <p:cTn id="17" presetID="1" presetClass="entr" presetSubtype="0" fill="hold" nodeType="after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2"/>
                </a:solidFill>
              </a:rPr>
              <a:t>Data Preparation with Hive</a:t>
            </a:r>
            <a:br>
              <a:rPr lang="en-US" dirty="0">
                <a:solidFill>
                  <a:schemeClr val="tx2"/>
                </a:solidFill>
              </a:rPr>
            </a:br>
            <a:r>
              <a:rPr lang="en-US" sz="4488" dirty="0">
                <a:solidFill>
                  <a:schemeClr val="accent6"/>
                </a:solidFill>
              </a:rPr>
              <a:t>External and Internal Tables</a:t>
            </a:r>
            <a:endParaRPr lang="en-US" dirty="0">
              <a:solidFill>
                <a:schemeClr val="accent6"/>
              </a:solidFill>
            </a:endParaRPr>
          </a:p>
        </p:txBody>
      </p:sp>
      <p:sp>
        <p:nvSpPr>
          <p:cNvPr id="8" name="Text Placeholder 7"/>
          <p:cNvSpPr>
            <a:spLocks noGrp="1"/>
          </p:cNvSpPr>
          <p:nvPr>
            <p:ph type="body" sz="quarter" idx="4294967295"/>
          </p:nvPr>
        </p:nvSpPr>
        <p:spPr>
          <a:xfrm>
            <a:off x="881" y="4232938"/>
            <a:ext cx="5485521" cy="2476000"/>
          </a:xfrm>
        </p:spPr>
        <p:txBody>
          <a:bodyPr/>
          <a:lstStyle/>
          <a:p>
            <a:r>
              <a:rPr lang="en-US" dirty="0">
                <a:solidFill>
                  <a:schemeClr val="tx2"/>
                </a:solidFill>
              </a:rPr>
              <a:t>Use EXTERNAL when </a:t>
            </a:r>
          </a:p>
          <a:p>
            <a:pPr lvl="2"/>
            <a:r>
              <a:rPr lang="en-US" sz="1836" dirty="0">
                <a:solidFill>
                  <a:schemeClr val="tx2"/>
                </a:solidFill>
              </a:rPr>
              <a:t>Data used outside Hive</a:t>
            </a:r>
          </a:p>
          <a:p>
            <a:pPr lvl="2"/>
            <a:r>
              <a:rPr lang="en-US" sz="1836" dirty="0">
                <a:solidFill>
                  <a:schemeClr val="tx2"/>
                </a:solidFill>
              </a:rPr>
              <a:t>You need data to be updatable in real time</a:t>
            </a:r>
          </a:p>
          <a:p>
            <a:pPr lvl="2"/>
            <a:r>
              <a:rPr lang="en-US" sz="1836" dirty="0">
                <a:solidFill>
                  <a:schemeClr val="tx2"/>
                </a:solidFill>
              </a:rPr>
              <a:t>Data needed when you drop the cluster or the table</a:t>
            </a:r>
          </a:p>
          <a:p>
            <a:pPr lvl="2"/>
            <a:r>
              <a:rPr lang="en-US" sz="1836" dirty="0">
                <a:solidFill>
                  <a:schemeClr val="tx2"/>
                </a:solidFill>
              </a:rPr>
              <a:t>Hive should not own data and control settings, </a:t>
            </a:r>
            <a:r>
              <a:rPr lang="en-US" sz="1836" dirty="0" err="1">
                <a:solidFill>
                  <a:schemeClr val="tx2"/>
                </a:solidFill>
              </a:rPr>
              <a:t>dirs</a:t>
            </a:r>
            <a:r>
              <a:rPr lang="en-US" sz="1836" dirty="0">
                <a:solidFill>
                  <a:schemeClr val="tx2"/>
                </a:solidFill>
              </a:rPr>
              <a:t>, etc.</a:t>
            </a:r>
          </a:p>
        </p:txBody>
      </p:sp>
      <p:sp>
        <p:nvSpPr>
          <p:cNvPr id="3" name="Text Placeholder 2"/>
          <p:cNvSpPr>
            <a:spLocks noGrp="1"/>
          </p:cNvSpPr>
          <p:nvPr>
            <p:ph type="body" sz="quarter" idx="4294967295"/>
          </p:nvPr>
        </p:nvSpPr>
        <p:spPr>
          <a:xfrm>
            <a:off x="6950072" y="4232938"/>
            <a:ext cx="5485521" cy="2208379"/>
          </a:xfrm>
        </p:spPr>
        <p:txBody>
          <a:bodyPr/>
          <a:lstStyle/>
          <a:p>
            <a:r>
              <a:rPr lang="en-US" dirty="0">
                <a:solidFill>
                  <a:schemeClr val="tx2"/>
                </a:solidFill>
              </a:rPr>
              <a:t>Use INTERNAL when </a:t>
            </a:r>
          </a:p>
          <a:p>
            <a:pPr lvl="1"/>
            <a:r>
              <a:rPr lang="en-US" sz="1836" dirty="0">
                <a:solidFill>
                  <a:schemeClr val="tx2"/>
                </a:solidFill>
              </a:rPr>
              <a:t>You want Hive to manage the data and storage</a:t>
            </a:r>
          </a:p>
          <a:p>
            <a:pPr lvl="1"/>
            <a:r>
              <a:rPr lang="en-US" sz="1836" dirty="0">
                <a:solidFill>
                  <a:schemeClr val="tx2"/>
                </a:solidFill>
              </a:rPr>
              <a:t>Short term usage</a:t>
            </a:r>
          </a:p>
          <a:p>
            <a:pPr lvl="1"/>
            <a:r>
              <a:rPr lang="en-US" sz="1836" dirty="0">
                <a:solidFill>
                  <a:schemeClr val="tx2"/>
                </a:solidFill>
              </a:rPr>
              <a:t>Creating table based on existing table (AS SELECT)</a:t>
            </a:r>
          </a:p>
        </p:txBody>
      </p:sp>
      <p:pic>
        <p:nvPicPr>
          <p:cNvPr id="11" name="Picture 10"/>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267802" y="1068170"/>
            <a:ext cx="2167791" cy="2196695"/>
          </a:xfrm>
          <a:prstGeom prst="rect">
            <a:avLst/>
          </a:prstGeom>
        </p:spPr>
      </p:pic>
      <p:sp>
        <p:nvSpPr>
          <p:cNvPr id="7" name="Rectangle 6"/>
          <p:cNvSpPr/>
          <p:nvPr/>
        </p:nvSpPr>
        <p:spPr>
          <a:xfrm>
            <a:off x="430176" y="2000817"/>
            <a:ext cx="11576123" cy="1695079"/>
          </a:xfrm>
          <a:prstGeom prst="rect">
            <a:avLst/>
          </a:prstGeom>
        </p:spPr>
        <p:txBody>
          <a:bodyPr wrap="square">
            <a:spAutoFit/>
          </a:bodyPr>
          <a:lstStyle/>
          <a:p>
            <a:r>
              <a:rPr lang="en-US" sz="2040" dirty="0">
                <a:solidFill>
                  <a:schemeClr val="tx2"/>
                </a:solidFill>
                <a:latin typeface="Courier New" panose="02070309020205020404" pitchFamily="49" charset="0"/>
                <a:cs typeface="Courier New" panose="02070309020205020404" pitchFamily="49" charset="0"/>
              </a:rPr>
              <a:t>CREATE EXTERNAL TABLE flights(…column definitions…)</a:t>
            </a:r>
          </a:p>
          <a:p>
            <a:r>
              <a:rPr lang="en-US" sz="2040" dirty="0">
                <a:solidFill>
                  <a:schemeClr val="tx2"/>
                </a:solidFill>
                <a:latin typeface="Courier New" panose="02070309020205020404" pitchFamily="49" charset="0"/>
                <a:cs typeface="Courier New" panose="02070309020205020404" pitchFamily="49" charset="0"/>
              </a:rPr>
              <a:t>	fields terminated by ',' </a:t>
            </a:r>
          </a:p>
          <a:p>
            <a:r>
              <a:rPr lang="en-US" sz="2040" dirty="0">
                <a:solidFill>
                  <a:schemeClr val="tx2"/>
                </a:solidFill>
                <a:latin typeface="Courier New" panose="02070309020205020404" pitchFamily="49" charset="0"/>
                <a:cs typeface="Courier New" panose="02070309020205020404" pitchFamily="49" charset="0"/>
              </a:rPr>
              <a:t>	lines terminated by '\n' </a:t>
            </a:r>
          </a:p>
          <a:p>
            <a:r>
              <a:rPr lang="en-US" sz="2040" dirty="0">
                <a:solidFill>
                  <a:schemeClr val="tx2"/>
                </a:solidFill>
                <a:latin typeface="Courier New" panose="02070309020205020404" pitchFamily="49" charset="0"/>
                <a:cs typeface="Courier New" panose="02070309020205020404" pitchFamily="49" charset="0"/>
              </a:rPr>
              <a:t>	stored as </a:t>
            </a:r>
            <a:r>
              <a:rPr lang="en-US" sz="2040" dirty="0" err="1">
                <a:solidFill>
                  <a:schemeClr val="tx2"/>
                </a:solidFill>
                <a:latin typeface="Courier New" panose="02070309020205020404" pitchFamily="49" charset="0"/>
                <a:cs typeface="Courier New" panose="02070309020205020404" pitchFamily="49" charset="0"/>
              </a:rPr>
              <a:t>textfile</a:t>
            </a:r>
            <a:r>
              <a:rPr lang="en-US" sz="2040" dirty="0">
                <a:solidFill>
                  <a:schemeClr val="tx2"/>
                </a:solidFill>
                <a:latin typeface="Courier New" panose="02070309020205020404" pitchFamily="49" charset="0"/>
                <a:cs typeface="Courier New" panose="02070309020205020404" pitchFamily="49" charset="0"/>
              </a:rPr>
              <a:t> </a:t>
            </a:r>
          </a:p>
          <a:p>
            <a:r>
              <a:rPr lang="en-US" sz="2040" dirty="0">
                <a:solidFill>
                  <a:schemeClr val="tx2"/>
                </a:solidFill>
                <a:latin typeface="Courier New" panose="02070309020205020404" pitchFamily="49" charset="0"/>
                <a:cs typeface="Courier New" panose="02070309020205020404" pitchFamily="49" charset="0"/>
              </a:rPr>
              <a:t>	location ‘</a:t>
            </a:r>
            <a:r>
              <a:rPr lang="en-US" sz="2040" dirty="0" err="1">
                <a:solidFill>
                  <a:schemeClr val="tx2"/>
                </a:solidFill>
                <a:latin typeface="Courier New" panose="02070309020205020404" pitchFamily="49" charset="0"/>
                <a:cs typeface="Courier New" panose="02070309020205020404" pitchFamily="49" charset="0"/>
              </a:rPr>
              <a:t>wasb</a:t>
            </a:r>
            <a:r>
              <a:rPr lang="en-US" sz="2040" dirty="0">
                <a:solidFill>
                  <a:schemeClr val="tx2"/>
                </a:solidFill>
                <a:latin typeface="Courier New" panose="02070309020205020404" pitchFamily="49" charset="0"/>
                <a:cs typeface="Courier New" panose="02070309020205020404" pitchFamily="49" charset="0"/>
              </a:rPr>
              <a:t>://cluster.blob.core.windows.net/</a:t>
            </a:r>
            <a:r>
              <a:rPr lang="en-US" sz="2040" dirty="0" err="1">
                <a:solidFill>
                  <a:schemeClr val="tx2"/>
                </a:solidFill>
                <a:latin typeface="Courier New" panose="02070309020205020404" pitchFamily="49" charset="0"/>
                <a:cs typeface="Courier New" panose="02070309020205020404" pitchFamily="49" charset="0"/>
              </a:rPr>
              <a:t>flights_raw</a:t>
            </a:r>
            <a:r>
              <a:rPr lang="en-US" sz="2040" dirty="0">
                <a:solidFill>
                  <a:schemeClr val="tx2"/>
                </a:solidFill>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3299137926"/>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Apache Pig</a:t>
            </a:r>
            <a:br>
              <a:rPr lang="en-US" dirty="0"/>
            </a:br>
            <a:endParaRPr lang="en-US" dirty="0"/>
          </a:p>
        </p:txBody>
      </p:sp>
      <p:sp>
        <p:nvSpPr>
          <p:cNvPr id="3" name="Content Placeholder 2"/>
          <p:cNvSpPr>
            <a:spLocks noGrp="1"/>
          </p:cNvSpPr>
          <p:nvPr>
            <p:ph type="body" sz="quarter" idx="10"/>
          </p:nvPr>
        </p:nvSpPr>
        <p:spPr>
          <a:xfrm>
            <a:off x="275481" y="1505958"/>
            <a:ext cx="11885514" cy="4850400"/>
          </a:xfrm>
        </p:spPr>
        <p:txBody>
          <a:bodyPr/>
          <a:lstStyle/>
          <a:p>
            <a:r>
              <a:rPr lang="en-US" sz="3264" dirty="0"/>
              <a:t>Apache Pig is a simple-to-understand </a:t>
            </a:r>
            <a:br>
              <a:rPr lang="en-US" sz="3264" dirty="0"/>
            </a:br>
            <a:r>
              <a:rPr lang="en-US" sz="3264" dirty="0"/>
              <a:t>data flow language used in the analysis </a:t>
            </a:r>
            <a:br>
              <a:rPr lang="en-US" sz="3264" dirty="0"/>
            </a:br>
            <a:r>
              <a:rPr lang="en-US" sz="3264" dirty="0"/>
              <a:t>of large data sets. </a:t>
            </a:r>
          </a:p>
          <a:p>
            <a:pPr lvl="1"/>
            <a:r>
              <a:rPr lang="en-US" sz="1632" dirty="0"/>
              <a:t>Load: Read data to be manipulated from the file system</a:t>
            </a:r>
          </a:p>
          <a:p>
            <a:pPr lvl="1"/>
            <a:r>
              <a:rPr lang="en-US" sz="1632" dirty="0"/>
              <a:t>Transform: Manipulate the data</a:t>
            </a:r>
          </a:p>
          <a:p>
            <a:pPr lvl="1"/>
            <a:r>
              <a:rPr lang="en-US" sz="1632" dirty="0"/>
              <a:t>Dump or store: Output data to the screen or store for processing</a:t>
            </a:r>
          </a:p>
          <a:p>
            <a:pPr lvl="1"/>
            <a:endParaRPr lang="en-US" sz="1632" dirty="0"/>
          </a:p>
          <a:p>
            <a:r>
              <a:rPr lang="en-US" sz="3264" dirty="0"/>
              <a:t>Scripting – No Java Needed!</a:t>
            </a:r>
          </a:p>
          <a:p>
            <a:r>
              <a:rPr lang="en-US" sz="3264" dirty="0"/>
              <a:t>Pig scripts are automatically converted into MapReduce jobs </a:t>
            </a:r>
          </a:p>
          <a:p>
            <a:r>
              <a:rPr lang="en-US" sz="3264" dirty="0"/>
              <a:t>Pig's language layer consists of a textual language called Pig Latin and a command shell Grunt</a:t>
            </a:r>
          </a:p>
        </p:txBody>
      </p:sp>
      <p:pic>
        <p:nvPicPr>
          <p:cNvPr id="7" name="Content Placeholder 3"/>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050699" y="174306"/>
            <a:ext cx="3110297" cy="3100583"/>
          </a:xfrm>
          <a:prstGeom prst="rect">
            <a:avLst/>
          </a:prstGeom>
        </p:spPr>
      </p:pic>
    </p:spTree>
    <p:extLst>
      <p:ext uri="{BB962C8B-B14F-4D97-AF65-F5344CB8AC3E}">
        <p14:creationId xmlns:p14="http://schemas.microsoft.com/office/powerpoint/2010/main" val="1407666121"/>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Sqoop</a:t>
            </a:r>
            <a:endParaRPr lang="en-US" dirty="0"/>
          </a:p>
        </p:txBody>
      </p:sp>
      <p:sp>
        <p:nvSpPr>
          <p:cNvPr id="13" name="Content Placeholder 12"/>
          <p:cNvSpPr>
            <a:spLocks noGrp="1"/>
          </p:cNvSpPr>
          <p:nvPr>
            <p:ph type="body" sz="quarter" idx="10"/>
          </p:nvPr>
        </p:nvSpPr>
        <p:spPr>
          <a:xfrm>
            <a:off x="275481" y="1212852"/>
            <a:ext cx="11885514" cy="5559023"/>
          </a:xfrm>
        </p:spPr>
        <p:txBody>
          <a:bodyPr/>
          <a:lstStyle/>
          <a:p>
            <a:pPr lvl="0"/>
            <a:r>
              <a:rPr lang="en-US" dirty="0"/>
              <a:t>Data connector system for Hadoop and RDBMS </a:t>
            </a:r>
          </a:p>
          <a:p>
            <a:pPr lvl="1"/>
            <a:r>
              <a:rPr lang="en-US" dirty="0"/>
              <a:t>Importing RDBMS data to files (delimited or sequence) in HDFS, or tables in Hive</a:t>
            </a:r>
          </a:p>
          <a:p>
            <a:pPr lvl="1"/>
            <a:r>
              <a:rPr lang="en-US" dirty="0"/>
              <a:t>Importing RDBMS query results to files (delimited or sequence) in HDFS, or tables in Hive</a:t>
            </a:r>
          </a:p>
          <a:p>
            <a:pPr lvl="1"/>
            <a:r>
              <a:rPr lang="en-US" dirty="0"/>
              <a:t>Exporting files and Hive tables to RDBMS tables</a:t>
            </a:r>
          </a:p>
          <a:p>
            <a:r>
              <a:rPr lang="en-US" dirty="0"/>
              <a:t>Executes MapReduce jobs to transfer data in parallel with fault tolerance</a:t>
            </a:r>
          </a:p>
          <a:p>
            <a:endParaRPr lang="en-US" sz="3264" dirty="0"/>
          </a:p>
          <a:p>
            <a:r>
              <a:rPr lang="en-US" sz="3264" dirty="0"/>
              <a:t>Download: Microsoft SQL Server Connector for Apache Hadoop from </a:t>
            </a:r>
            <a:br>
              <a:rPr lang="en-US" sz="3264" dirty="0"/>
            </a:br>
            <a:r>
              <a:rPr lang="en-US" sz="3264" dirty="0">
                <a:hlinkClick r:id="rId2"/>
              </a:rPr>
              <a:t>http://www.microsoft.com/en-us/download/details.aspx?id=27584</a:t>
            </a:r>
            <a:endParaRPr lang="en-US" sz="3264" dirty="0"/>
          </a:p>
          <a:p>
            <a:endParaRPr lang="en-US" dirty="0"/>
          </a:p>
        </p:txBody>
      </p:sp>
      <p:grpSp>
        <p:nvGrpSpPr>
          <p:cNvPr id="4" name="Group 3"/>
          <p:cNvGrpSpPr/>
          <p:nvPr/>
        </p:nvGrpSpPr>
        <p:grpSpPr>
          <a:xfrm>
            <a:off x="8472029" y="220198"/>
            <a:ext cx="2718799" cy="1100990"/>
            <a:chOff x="7847012" y="3448050"/>
            <a:chExt cx="3429000" cy="1371600"/>
          </a:xfrm>
        </p:grpSpPr>
        <p:pic>
          <p:nvPicPr>
            <p:cNvPr id="5" name="Picture 21" descr="C:\Users\Justin\Desktop\_Work_in_Progress\_MS\1444\hadoop.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7847012" y="3657600"/>
              <a:ext cx="1295400" cy="97155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C:\Users\mitchellg\AppData\Local\Microsoft\Windows\Temporary Internet Files\Content.Outlook\DRES7FCJ\Storage_white (2).png"/>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9904412" y="3448050"/>
              <a:ext cx="1371600" cy="1371600"/>
            </a:xfrm>
            <a:prstGeom prst="rect">
              <a:avLst/>
            </a:prstGeom>
            <a:noFill/>
          </p:spPr>
        </p:pic>
        <p:sp>
          <p:nvSpPr>
            <p:cNvPr id="7" name="Right Arrow 6"/>
            <p:cNvSpPr/>
            <p:nvPr/>
          </p:nvSpPr>
          <p:spPr>
            <a:xfrm>
              <a:off x="9207499" y="3752850"/>
              <a:ext cx="952500" cy="381000"/>
            </a:xfrm>
            <a:prstGeom prst="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sz="1836"/>
            </a:p>
          </p:txBody>
        </p:sp>
        <p:sp>
          <p:nvSpPr>
            <p:cNvPr id="8" name="Right Arrow 7"/>
            <p:cNvSpPr/>
            <p:nvPr/>
          </p:nvSpPr>
          <p:spPr>
            <a:xfrm rot="10800000">
              <a:off x="9186861" y="4143375"/>
              <a:ext cx="952500" cy="381000"/>
            </a:xfrm>
            <a:prstGeom prst="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r"/>
              <a:endParaRPr lang="en-US" sz="1836" dirty="0"/>
            </a:p>
          </p:txBody>
        </p:sp>
      </p:grpSp>
    </p:spTree>
    <p:extLst>
      <p:ext uri="{BB962C8B-B14F-4D97-AF65-F5344CB8AC3E}">
        <p14:creationId xmlns:p14="http://schemas.microsoft.com/office/powerpoint/2010/main" val="1556823171"/>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r>
              <a:rPr lang="en-US" dirty="0"/>
              <a:t>Agenda:</a:t>
            </a:r>
          </a:p>
        </p:txBody>
      </p:sp>
      <p:sp>
        <p:nvSpPr>
          <p:cNvPr id="11267" name="Rectangle 3"/>
          <p:cNvSpPr>
            <a:spLocks noGrp="1" noChangeArrowheads="1"/>
          </p:cNvSpPr>
          <p:nvPr>
            <p:ph type="body" idx="4294967295"/>
          </p:nvPr>
        </p:nvSpPr>
        <p:spPr>
          <a:xfrm>
            <a:off x="544538" y="1476623"/>
            <a:ext cx="11345785" cy="2769989"/>
          </a:xfrm>
          <a:prstGeom prst="rect">
            <a:avLst/>
          </a:prstGeom>
        </p:spPr>
        <p:txBody>
          <a:bodyPr/>
          <a:lstStyle/>
          <a:p>
            <a:pPr>
              <a:buFontTx/>
              <a:buNone/>
            </a:pPr>
            <a:r>
              <a:rPr lang="en-US" dirty="0"/>
              <a:t>Big Data overview</a:t>
            </a:r>
          </a:p>
          <a:p>
            <a:pPr>
              <a:buFontTx/>
              <a:buNone/>
            </a:pPr>
            <a:r>
              <a:rPr lang="en-US" dirty="0"/>
              <a:t>Azure HDInsight</a:t>
            </a:r>
          </a:p>
          <a:p>
            <a:pPr>
              <a:buFontTx/>
              <a:buNone/>
            </a:pPr>
            <a:r>
              <a:rPr lang="en-US" dirty="0"/>
              <a:t>Demo</a:t>
            </a:r>
          </a:p>
          <a:p>
            <a:pPr>
              <a:buFontTx/>
              <a:buNone/>
            </a:pPr>
            <a:r>
              <a:rPr lang="en-US" dirty="0"/>
              <a:t>Hands-on Lab</a:t>
            </a:r>
          </a:p>
        </p:txBody>
      </p:sp>
    </p:spTree>
    <p:extLst>
      <p:ext uri="{BB962C8B-B14F-4D97-AF65-F5344CB8AC3E}">
        <p14:creationId xmlns:p14="http://schemas.microsoft.com/office/powerpoint/2010/main" val="3321649311"/>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4848" y="144313"/>
            <a:ext cx="9591947" cy="1428411"/>
          </a:xfrm>
        </p:spPr>
        <p:txBody>
          <a:bodyPr/>
          <a:lstStyle/>
          <a:p>
            <a:pPr algn="ctr"/>
            <a:r>
              <a:rPr lang="en-US" sz="4488" b="1" dirty="0" err="1">
                <a:solidFill>
                  <a:schemeClr val="tx1"/>
                </a:solidFill>
                <a:latin typeface="Calibri" panose="020F0502020204030204" pitchFamily="34" charset="0"/>
              </a:rPr>
              <a:t>Sqoop</a:t>
            </a:r>
            <a:r>
              <a:rPr lang="en-US" sz="4488" b="1" dirty="0">
                <a:solidFill>
                  <a:schemeClr val="tx1"/>
                </a:solidFill>
                <a:latin typeface="Calibri" panose="020F0502020204030204" pitchFamily="34" charset="0"/>
              </a:rPr>
              <a:t> Import/Export</a:t>
            </a:r>
          </a:p>
        </p:txBody>
      </p:sp>
      <p:grpSp>
        <p:nvGrpSpPr>
          <p:cNvPr id="8205" name="Group 8204"/>
          <p:cNvGrpSpPr/>
          <p:nvPr/>
        </p:nvGrpSpPr>
        <p:grpSpPr>
          <a:xfrm>
            <a:off x="389466" y="1335364"/>
            <a:ext cx="5188416" cy="4998566"/>
            <a:chOff x="150812" y="1154343"/>
            <a:chExt cx="5410200" cy="5055957"/>
          </a:xfrm>
        </p:grpSpPr>
        <p:sp>
          <p:nvSpPr>
            <p:cNvPr id="8193" name="Freeform 8192"/>
            <p:cNvSpPr/>
            <p:nvPr/>
          </p:nvSpPr>
          <p:spPr bwMode="auto">
            <a:xfrm>
              <a:off x="473868" y="1154343"/>
              <a:ext cx="2267745" cy="2696601"/>
            </a:xfrm>
            <a:custGeom>
              <a:avLst/>
              <a:gdLst>
                <a:gd name="connsiteX0" fmla="*/ 213643 w 2861309"/>
                <a:gd name="connsiteY0" fmla="*/ 2915598 h 2915598"/>
                <a:gd name="connsiteX1" fmla="*/ 159052 w 2861309"/>
                <a:gd name="connsiteY1" fmla="*/ 513592 h 2915598"/>
                <a:gd name="connsiteX2" fmla="*/ 1987852 w 2861309"/>
                <a:gd name="connsiteY2" fmla="*/ 22273 h 2915598"/>
                <a:gd name="connsiteX3" fmla="*/ 2861309 w 2861309"/>
                <a:gd name="connsiteY3" fmla="*/ 936673 h 2915598"/>
                <a:gd name="connsiteX0" fmla="*/ 192904 w 2840570"/>
                <a:gd name="connsiteY0" fmla="*/ 2719527 h 2719527"/>
                <a:gd name="connsiteX1" fmla="*/ 138313 w 2840570"/>
                <a:gd name="connsiteY1" fmla="*/ 317521 h 2719527"/>
                <a:gd name="connsiteX2" fmla="*/ 1680213 w 2840570"/>
                <a:gd name="connsiteY2" fmla="*/ 71916 h 2719527"/>
                <a:gd name="connsiteX3" fmla="*/ 2840570 w 2840570"/>
                <a:gd name="connsiteY3" fmla="*/ 740602 h 2719527"/>
                <a:gd name="connsiteX0" fmla="*/ 256025 w 2903691"/>
                <a:gd name="connsiteY0" fmla="*/ 2655831 h 2655831"/>
                <a:gd name="connsiteX1" fmla="*/ 111777 w 2903691"/>
                <a:gd name="connsiteY1" fmla="*/ 472236 h 2655831"/>
                <a:gd name="connsiteX2" fmla="*/ 1743334 w 2903691"/>
                <a:gd name="connsiteY2" fmla="*/ 8220 h 2655831"/>
                <a:gd name="connsiteX3" fmla="*/ 2903691 w 2903691"/>
                <a:gd name="connsiteY3" fmla="*/ 676906 h 2655831"/>
                <a:gd name="connsiteX0" fmla="*/ 376387 w 2862671"/>
                <a:gd name="connsiteY0" fmla="*/ 2628272 h 2628272"/>
                <a:gd name="connsiteX1" fmla="*/ 70757 w 2862671"/>
                <a:gd name="connsiteY1" fmla="*/ 471979 h 2628272"/>
                <a:gd name="connsiteX2" fmla="*/ 1702314 w 2862671"/>
                <a:gd name="connsiteY2" fmla="*/ 7963 h 2628272"/>
                <a:gd name="connsiteX3" fmla="*/ 2862671 w 2862671"/>
                <a:gd name="connsiteY3" fmla="*/ 676649 h 2628272"/>
                <a:gd name="connsiteX0" fmla="*/ 152529 w 2979508"/>
                <a:gd name="connsiteY0" fmla="*/ 2697192 h 2697192"/>
                <a:gd name="connsiteX1" fmla="*/ 187594 w 2979508"/>
                <a:gd name="connsiteY1" fmla="*/ 472645 h 2697192"/>
                <a:gd name="connsiteX2" fmla="*/ 1819151 w 2979508"/>
                <a:gd name="connsiteY2" fmla="*/ 8629 h 2697192"/>
                <a:gd name="connsiteX3" fmla="*/ 2979508 w 2979508"/>
                <a:gd name="connsiteY3" fmla="*/ 677315 h 2697192"/>
              </a:gdLst>
              <a:ahLst/>
              <a:cxnLst>
                <a:cxn ang="0">
                  <a:pos x="connsiteX0" y="connsiteY0"/>
                </a:cxn>
                <a:cxn ang="0">
                  <a:pos x="connsiteX1" y="connsiteY1"/>
                </a:cxn>
                <a:cxn ang="0">
                  <a:pos x="connsiteX2" y="connsiteY2"/>
                </a:cxn>
                <a:cxn ang="0">
                  <a:pos x="connsiteX3" y="connsiteY3"/>
                </a:cxn>
              </a:cxnLst>
              <a:rect l="l" t="t" r="r" b="b"/>
              <a:pathLst>
                <a:path w="2979508" h="2697192">
                  <a:moveTo>
                    <a:pt x="152529" y="2697192"/>
                  </a:moveTo>
                  <a:cubicBezTo>
                    <a:pt x="-22617" y="1737299"/>
                    <a:pt x="-90176" y="920739"/>
                    <a:pt x="187594" y="472645"/>
                  </a:cubicBezTo>
                  <a:cubicBezTo>
                    <a:pt x="465364" y="24551"/>
                    <a:pt x="1353832" y="-25483"/>
                    <a:pt x="1819151" y="8629"/>
                  </a:cubicBezTo>
                  <a:cubicBezTo>
                    <a:pt x="2284470" y="42741"/>
                    <a:pt x="2767967" y="255371"/>
                    <a:pt x="2979508" y="677315"/>
                  </a:cubicBezTo>
                </a:path>
              </a:pathLst>
            </a:custGeom>
            <a:ln w="57150">
              <a:solidFill>
                <a:schemeClr val="accent3"/>
              </a:solidFill>
              <a:prstDash val="sysDot"/>
              <a:headEnd type="stealth" w="med" len="med"/>
              <a:tailEnd type="stealth"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sz="1836"/>
            </a:p>
          </p:txBody>
        </p:sp>
        <p:sp>
          <p:nvSpPr>
            <p:cNvPr id="4" name="Rounded Rectangle 3"/>
            <p:cNvSpPr/>
            <p:nvPr/>
          </p:nvSpPr>
          <p:spPr>
            <a:xfrm>
              <a:off x="2208213" y="1828800"/>
              <a:ext cx="3352799" cy="4381500"/>
            </a:xfrm>
            <a:prstGeom prst="round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r>
                <a:rPr lang="en-US" sz="2448" b="1" dirty="0" err="1">
                  <a:solidFill>
                    <a:schemeClr val="accent1"/>
                  </a:solidFill>
                  <a:latin typeface="+mj-lt"/>
                </a:rPr>
                <a:t>Hadoop</a:t>
              </a:r>
              <a:endParaRPr lang="en-US" sz="1836" b="1" dirty="0">
                <a:solidFill>
                  <a:schemeClr val="accent1"/>
                </a:solidFill>
                <a:latin typeface="+mj-lt"/>
              </a:endParaRPr>
            </a:p>
          </p:txBody>
        </p:sp>
        <p:sp>
          <p:nvSpPr>
            <p:cNvPr id="3" name="Can 2"/>
            <p:cNvSpPr/>
            <p:nvPr/>
          </p:nvSpPr>
          <p:spPr bwMode="auto">
            <a:xfrm>
              <a:off x="531812" y="3820817"/>
              <a:ext cx="1143000" cy="1295400"/>
            </a:xfrm>
            <a:prstGeom prst="can">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r>
                <a:rPr lang="en-US" sz="2040" dirty="0">
                  <a:gradFill>
                    <a:gsLst>
                      <a:gs pos="0">
                        <a:srgbClr val="FFFFFF"/>
                      </a:gs>
                      <a:gs pos="100000">
                        <a:srgbClr val="FFFFFF"/>
                      </a:gs>
                    </a:gsLst>
                    <a:lin ang="5400000" scaled="0"/>
                  </a:gradFill>
                </a:rPr>
                <a:t>RDBMS</a:t>
              </a:r>
            </a:p>
          </p:txBody>
        </p:sp>
        <p:sp>
          <p:nvSpPr>
            <p:cNvPr id="19" name="Flowchart: Predefined Process 18"/>
            <p:cNvSpPr/>
            <p:nvPr/>
          </p:nvSpPr>
          <p:spPr bwMode="auto">
            <a:xfrm>
              <a:off x="2589211" y="3657600"/>
              <a:ext cx="1126386" cy="647700"/>
            </a:xfrm>
            <a:prstGeom prst="flowChartPredefinedProcess">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r>
                <a:rPr lang="en-US" sz="1836" dirty="0">
                  <a:solidFill>
                    <a:schemeClr val="bg1"/>
                  </a:solidFill>
                </a:rPr>
                <a:t>Map</a:t>
              </a:r>
            </a:p>
          </p:txBody>
        </p:sp>
        <p:sp>
          <p:nvSpPr>
            <p:cNvPr id="21" name="Flowchart: Predefined Process 20"/>
            <p:cNvSpPr/>
            <p:nvPr/>
          </p:nvSpPr>
          <p:spPr bwMode="auto">
            <a:xfrm>
              <a:off x="2589212" y="4495800"/>
              <a:ext cx="1126385" cy="647700"/>
            </a:xfrm>
            <a:prstGeom prst="flowChartPredefinedProcess">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r>
                <a:rPr lang="en-US" sz="1836" dirty="0">
                  <a:solidFill>
                    <a:schemeClr val="bg1"/>
                  </a:solidFill>
                </a:rPr>
                <a:t>Map</a:t>
              </a:r>
            </a:p>
          </p:txBody>
        </p:sp>
        <p:sp>
          <p:nvSpPr>
            <p:cNvPr id="22" name="Flowchart: Predefined Process 21"/>
            <p:cNvSpPr/>
            <p:nvPr/>
          </p:nvSpPr>
          <p:spPr bwMode="auto">
            <a:xfrm>
              <a:off x="2589212" y="5334000"/>
              <a:ext cx="1126385" cy="647700"/>
            </a:xfrm>
            <a:prstGeom prst="flowChartPredefinedProcess">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r>
                <a:rPr lang="en-US" sz="1836" dirty="0">
                  <a:solidFill>
                    <a:schemeClr val="bg1"/>
                  </a:solidFill>
                </a:rPr>
                <a:t>Map</a:t>
              </a:r>
            </a:p>
          </p:txBody>
        </p:sp>
        <p:sp>
          <p:nvSpPr>
            <p:cNvPr id="23" name="Flowchart: Predefined Process 22"/>
            <p:cNvSpPr/>
            <p:nvPr/>
          </p:nvSpPr>
          <p:spPr bwMode="auto">
            <a:xfrm>
              <a:off x="2589212" y="2819400"/>
              <a:ext cx="1136420" cy="647700"/>
            </a:xfrm>
            <a:prstGeom prst="flowChartPredefinedProcess">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r>
                <a:rPr lang="en-US" sz="1836" dirty="0">
                  <a:solidFill>
                    <a:schemeClr val="bg1"/>
                  </a:solidFill>
                </a:rPr>
                <a:t>Map</a:t>
              </a:r>
            </a:p>
          </p:txBody>
        </p:sp>
        <p:sp>
          <p:nvSpPr>
            <p:cNvPr id="20" name="Flowchart: Document 19"/>
            <p:cNvSpPr/>
            <p:nvPr/>
          </p:nvSpPr>
          <p:spPr bwMode="auto">
            <a:xfrm>
              <a:off x="4265612" y="2830217"/>
              <a:ext cx="838200" cy="609600"/>
            </a:xfrm>
            <a:prstGeom prst="flowChartDocumen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2040" dirty="0">
                <a:solidFill>
                  <a:schemeClr val="bg1"/>
                </a:solidFill>
              </a:endParaRPr>
            </a:p>
          </p:txBody>
        </p:sp>
        <p:sp>
          <p:nvSpPr>
            <p:cNvPr id="25" name="Flowchart: Document 24"/>
            <p:cNvSpPr/>
            <p:nvPr/>
          </p:nvSpPr>
          <p:spPr bwMode="auto">
            <a:xfrm>
              <a:off x="4265612" y="3668417"/>
              <a:ext cx="838200" cy="609600"/>
            </a:xfrm>
            <a:prstGeom prst="flowChartDocumen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2040" dirty="0">
                <a:solidFill>
                  <a:schemeClr val="bg1"/>
                </a:solidFill>
              </a:endParaRPr>
            </a:p>
          </p:txBody>
        </p:sp>
        <p:sp>
          <p:nvSpPr>
            <p:cNvPr id="26" name="Flowchart: Document 25"/>
            <p:cNvSpPr/>
            <p:nvPr/>
          </p:nvSpPr>
          <p:spPr bwMode="auto">
            <a:xfrm>
              <a:off x="4265612" y="4506617"/>
              <a:ext cx="838200" cy="609600"/>
            </a:xfrm>
            <a:prstGeom prst="flowChartDocumen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2040" dirty="0">
                <a:solidFill>
                  <a:schemeClr val="bg1"/>
                </a:solidFill>
              </a:endParaRPr>
            </a:p>
          </p:txBody>
        </p:sp>
        <p:sp>
          <p:nvSpPr>
            <p:cNvPr id="27" name="Flowchart: Document 26"/>
            <p:cNvSpPr/>
            <p:nvPr/>
          </p:nvSpPr>
          <p:spPr bwMode="auto">
            <a:xfrm>
              <a:off x="4265612" y="5344817"/>
              <a:ext cx="838200" cy="609600"/>
            </a:xfrm>
            <a:prstGeom prst="flowChartDocumen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2040" dirty="0">
                <a:solidFill>
                  <a:schemeClr val="bg1"/>
                </a:solidFill>
              </a:endParaRPr>
            </a:p>
          </p:txBody>
        </p:sp>
        <p:cxnSp>
          <p:nvCxnSpPr>
            <p:cNvPr id="28" name="Straight Arrow Connector 27"/>
            <p:cNvCxnSpPr>
              <a:stCxn id="3" idx="4"/>
              <a:endCxn id="23" idx="1"/>
            </p:cNvCxnSpPr>
            <p:nvPr/>
          </p:nvCxnSpPr>
          <p:spPr>
            <a:xfrm flipV="1">
              <a:off x="1674813" y="3143251"/>
              <a:ext cx="914399" cy="1325266"/>
            </a:xfrm>
            <a:prstGeom prst="straightConnector1">
              <a:avLst/>
            </a:prstGeom>
            <a:ln>
              <a:headEnd type="none"/>
              <a:tailEnd type="arrow"/>
            </a:ln>
          </p:spPr>
          <p:style>
            <a:lnRef idx="1">
              <a:schemeClr val="dk1"/>
            </a:lnRef>
            <a:fillRef idx="0">
              <a:schemeClr val="dk1"/>
            </a:fillRef>
            <a:effectRef idx="0">
              <a:schemeClr val="dk1"/>
            </a:effectRef>
            <a:fontRef idx="minor">
              <a:schemeClr val="tx1"/>
            </a:fontRef>
          </p:style>
        </p:cxnSp>
        <p:cxnSp>
          <p:nvCxnSpPr>
            <p:cNvPr id="30" name="Straight Arrow Connector 29"/>
            <p:cNvCxnSpPr>
              <a:stCxn id="3" idx="4"/>
              <a:endCxn id="21" idx="1"/>
            </p:cNvCxnSpPr>
            <p:nvPr/>
          </p:nvCxnSpPr>
          <p:spPr>
            <a:xfrm>
              <a:off x="1674813" y="4468517"/>
              <a:ext cx="914399" cy="351134"/>
            </a:xfrm>
            <a:prstGeom prst="straightConnector1">
              <a:avLst/>
            </a:prstGeom>
            <a:ln>
              <a:headEnd type="none"/>
              <a:tailEnd type="arrow"/>
            </a:ln>
          </p:spPr>
          <p:style>
            <a:lnRef idx="1">
              <a:schemeClr val="dk1"/>
            </a:lnRef>
            <a:fillRef idx="0">
              <a:schemeClr val="dk1"/>
            </a:fillRef>
            <a:effectRef idx="0">
              <a:schemeClr val="dk1"/>
            </a:effectRef>
            <a:fontRef idx="minor">
              <a:schemeClr val="tx1"/>
            </a:fontRef>
          </p:style>
        </p:cxnSp>
        <p:cxnSp>
          <p:nvCxnSpPr>
            <p:cNvPr id="31" name="Straight Arrow Connector 30"/>
            <p:cNvCxnSpPr>
              <a:stCxn id="3" idx="4"/>
              <a:endCxn id="22" idx="1"/>
            </p:cNvCxnSpPr>
            <p:nvPr/>
          </p:nvCxnSpPr>
          <p:spPr>
            <a:xfrm>
              <a:off x="1674813" y="4468517"/>
              <a:ext cx="914399" cy="1189333"/>
            </a:xfrm>
            <a:prstGeom prst="straightConnector1">
              <a:avLst/>
            </a:prstGeom>
            <a:ln>
              <a:headEnd type="none"/>
              <a:tailEnd type="arrow"/>
            </a:ln>
          </p:spPr>
          <p:style>
            <a:lnRef idx="1">
              <a:schemeClr val="dk1"/>
            </a:lnRef>
            <a:fillRef idx="0">
              <a:schemeClr val="dk1"/>
            </a:fillRef>
            <a:effectRef idx="0">
              <a:schemeClr val="dk1"/>
            </a:effectRef>
            <a:fontRef idx="minor">
              <a:schemeClr val="tx1"/>
            </a:fontRef>
          </p:style>
        </p:cxnSp>
        <p:cxnSp>
          <p:nvCxnSpPr>
            <p:cNvPr id="32" name="Straight Arrow Connector 31"/>
            <p:cNvCxnSpPr>
              <a:stCxn id="3" idx="4"/>
              <a:endCxn id="19" idx="1"/>
            </p:cNvCxnSpPr>
            <p:nvPr/>
          </p:nvCxnSpPr>
          <p:spPr>
            <a:xfrm flipV="1">
              <a:off x="1674813" y="3981450"/>
              <a:ext cx="914398" cy="487067"/>
            </a:xfrm>
            <a:prstGeom prst="straightConnector1">
              <a:avLst/>
            </a:prstGeom>
            <a:ln>
              <a:headEnd type="none"/>
              <a:tailEnd type="arrow"/>
            </a:ln>
          </p:spPr>
          <p:style>
            <a:lnRef idx="1">
              <a:schemeClr val="dk1"/>
            </a:lnRef>
            <a:fillRef idx="0">
              <a:schemeClr val="dk1"/>
            </a:fillRef>
            <a:effectRef idx="0">
              <a:schemeClr val="dk1"/>
            </a:effectRef>
            <a:fontRef idx="minor">
              <a:schemeClr val="tx1"/>
            </a:fontRef>
          </p:style>
        </p:cxnSp>
        <p:cxnSp>
          <p:nvCxnSpPr>
            <p:cNvPr id="39" name="Straight Arrow Connector 38"/>
            <p:cNvCxnSpPr>
              <a:stCxn id="23" idx="3"/>
              <a:endCxn id="20" idx="1"/>
            </p:cNvCxnSpPr>
            <p:nvPr/>
          </p:nvCxnSpPr>
          <p:spPr>
            <a:xfrm flipV="1">
              <a:off x="3725632" y="3135018"/>
              <a:ext cx="539980" cy="8233"/>
            </a:xfrm>
            <a:prstGeom prst="straightConnector1">
              <a:avLst/>
            </a:prstGeom>
            <a:ln>
              <a:headEnd type="none"/>
              <a:tailEnd type="arrow"/>
            </a:ln>
          </p:spPr>
          <p:style>
            <a:lnRef idx="1">
              <a:schemeClr val="dk1"/>
            </a:lnRef>
            <a:fillRef idx="0">
              <a:schemeClr val="dk1"/>
            </a:fillRef>
            <a:effectRef idx="0">
              <a:schemeClr val="dk1"/>
            </a:effectRef>
            <a:fontRef idx="minor">
              <a:schemeClr val="tx1"/>
            </a:fontRef>
          </p:style>
        </p:cxnSp>
        <p:cxnSp>
          <p:nvCxnSpPr>
            <p:cNvPr id="40" name="Straight Arrow Connector 39"/>
            <p:cNvCxnSpPr>
              <a:stCxn id="19" idx="3"/>
              <a:endCxn id="25" idx="1"/>
            </p:cNvCxnSpPr>
            <p:nvPr/>
          </p:nvCxnSpPr>
          <p:spPr>
            <a:xfrm flipV="1">
              <a:off x="3715597" y="3973218"/>
              <a:ext cx="550015" cy="8232"/>
            </a:xfrm>
            <a:prstGeom prst="straightConnector1">
              <a:avLst/>
            </a:prstGeom>
            <a:ln>
              <a:headEnd type="none"/>
              <a:tailEnd type="arrow"/>
            </a:ln>
          </p:spPr>
          <p:style>
            <a:lnRef idx="1">
              <a:schemeClr val="dk1"/>
            </a:lnRef>
            <a:fillRef idx="0">
              <a:schemeClr val="dk1"/>
            </a:fillRef>
            <a:effectRef idx="0">
              <a:schemeClr val="dk1"/>
            </a:effectRef>
            <a:fontRef idx="minor">
              <a:schemeClr val="tx1"/>
            </a:fontRef>
          </p:style>
        </p:cxnSp>
        <p:cxnSp>
          <p:nvCxnSpPr>
            <p:cNvPr id="41" name="Straight Arrow Connector 40"/>
            <p:cNvCxnSpPr>
              <a:stCxn id="21" idx="3"/>
              <a:endCxn id="26" idx="1"/>
            </p:cNvCxnSpPr>
            <p:nvPr/>
          </p:nvCxnSpPr>
          <p:spPr>
            <a:xfrm flipV="1">
              <a:off x="3715597" y="4811417"/>
              <a:ext cx="550015" cy="8233"/>
            </a:xfrm>
            <a:prstGeom prst="straightConnector1">
              <a:avLst/>
            </a:prstGeom>
            <a:ln>
              <a:headEnd type="none"/>
              <a:tailEnd type="arrow"/>
            </a:ln>
          </p:spPr>
          <p:style>
            <a:lnRef idx="1">
              <a:schemeClr val="dk1"/>
            </a:lnRef>
            <a:fillRef idx="0">
              <a:schemeClr val="dk1"/>
            </a:fillRef>
            <a:effectRef idx="0">
              <a:schemeClr val="dk1"/>
            </a:effectRef>
            <a:fontRef idx="minor">
              <a:schemeClr val="tx1"/>
            </a:fontRef>
          </p:style>
        </p:cxnSp>
        <p:cxnSp>
          <p:nvCxnSpPr>
            <p:cNvPr id="42" name="Straight Arrow Connector 41"/>
            <p:cNvCxnSpPr>
              <a:stCxn id="22" idx="3"/>
              <a:endCxn id="27" idx="1"/>
            </p:cNvCxnSpPr>
            <p:nvPr/>
          </p:nvCxnSpPr>
          <p:spPr>
            <a:xfrm flipV="1">
              <a:off x="3715597" y="5649618"/>
              <a:ext cx="550015" cy="8232"/>
            </a:xfrm>
            <a:prstGeom prst="straightConnector1">
              <a:avLst/>
            </a:prstGeom>
            <a:ln>
              <a:headEnd type="none"/>
              <a:tailEnd type="arrow"/>
            </a:ln>
          </p:spPr>
          <p:style>
            <a:lnRef idx="1">
              <a:schemeClr val="dk1"/>
            </a:lnRef>
            <a:fillRef idx="0">
              <a:schemeClr val="dk1"/>
            </a:fillRef>
            <a:effectRef idx="0">
              <a:schemeClr val="dk1"/>
            </a:effectRef>
            <a:fontRef idx="minor">
              <a:schemeClr val="tx1"/>
            </a:fontRef>
          </p:style>
        </p:cxnSp>
        <p:sp>
          <p:nvSpPr>
            <p:cNvPr id="50" name="TextBox 49"/>
            <p:cNvSpPr txBox="1"/>
            <p:nvPr/>
          </p:nvSpPr>
          <p:spPr>
            <a:xfrm>
              <a:off x="2589212" y="2452301"/>
              <a:ext cx="1055067" cy="291445"/>
            </a:xfrm>
            <a:prstGeom prst="rect">
              <a:avLst/>
            </a:prstGeom>
            <a:noFill/>
          </p:spPr>
          <p:txBody>
            <a:bodyPr wrap="none" lIns="0" tIns="0" rIns="0" bIns="0" rtlCol="0">
              <a:spAutoFit/>
            </a:bodyPr>
            <a:lstStyle/>
            <a:p>
              <a:r>
                <a:rPr lang="en-US" sz="1836" spc="-71" dirty="0" err="1">
                  <a:solidFill>
                    <a:schemeClr val="bg1">
                      <a:lumMod val="85000"/>
                      <a:lumOff val="15000"/>
                    </a:schemeClr>
                  </a:solidFill>
                </a:rPr>
                <a:t>Sqoop</a:t>
              </a:r>
              <a:r>
                <a:rPr lang="en-US" sz="1836" spc="-71" dirty="0">
                  <a:solidFill>
                    <a:schemeClr val="bg1">
                      <a:lumMod val="85000"/>
                      <a:lumOff val="15000"/>
                    </a:schemeClr>
                  </a:solidFill>
                </a:rPr>
                <a:t> job</a:t>
              </a:r>
            </a:p>
          </p:txBody>
        </p:sp>
        <p:sp>
          <p:nvSpPr>
            <p:cNvPr id="52" name="TextBox 51"/>
            <p:cNvSpPr txBox="1"/>
            <p:nvPr/>
          </p:nvSpPr>
          <p:spPr>
            <a:xfrm>
              <a:off x="4113212" y="2466201"/>
              <a:ext cx="1404825" cy="291445"/>
            </a:xfrm>
            <a:prstGeom prst="rect">
              <a:avLst/>
            </a:prstGeom>
            <a:noFill/>
          </p:spPr>
          <p:txBody>
            <a:bodyPr wrap="none" lIns="0" tIns="0" rIns="0" bIns="0" rtlCol="0">
              <a:spAutoFit/>
            </a:bodyPr>
            <a:lstStyle/>
            <a:p>
              <a:r>
                <a:rPr lang="en-US" sz="1836" spc="-71" dirty="0">
                  <a:solidFill>
                    <a:schemeClr val="bg1">
                      <a:lumMod val="85000"/>
                      <a:lumOff val="15000"/>
                    </a:schemeClr>
                  </a:solidFill>
                </a:rPr>
                <a:t>HDFS Storage</a:t>
              </a:r>
            </a:p>
          </p:txBody>
        </p:sp>
        <p:sp>
          <p:nvSpPr>
            <p:cNvPr id="60" name="Rectangle 59"/>
            <p:cNvSpPr/>
            <p:nvPr/>
          </p:nvSpPr>
          <p:spPr bwMode="auto">
            <a:xfrm>
              <a:off x="150812" y="1752600"/>
              <a:ext cx="1981200" cy="533400"/>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r>
                <a:rPr lang="en-US" sz="2040" dirty="0" err="1">
                  <a:solidFill>
                    <a:schemeClr val="accent1"/>
                  </a:solidFill>
                </a:rPr>
                <a:t>Sqoop</a:t>
              </a:r>
              <a:r>
                <a:rPr lang="en-US" sz="2040" dirty="0">
                  <a:solidFill>
                    <a:schemeClr val="accent1"/>
                  </a:solidFill>
                </a:rPr>
                <a:t> Import</a:t>
              </a:r>
            </a:p>
          </p:txBody>
        </p:sp>
        <p:sp>
          <p:nvSpPr>
            <p:cNvPr id="8195" name="TextBox 8194"/>
            <p:cNvSpPr txBox="1"/>
            <p:nvPr/>
          </p:nvSpPr>
          <p:spPr>
            <a:xfrm>
              <a:off x="684212" y="3009900"/>
              <a:ext cx="1213546" cy="582891"/>
            </a:xfrm>
            <a:prstGeom prst="rect">
              <a:avLst/>
            </a:prstGeom>
            <a:noFill/>
          </p:spPr>
          <p:txBody>
            <a:bodyPr wrap="none" lIns="0" tIns="0" rIns="0" bIns="0" rtlCol="0">
              <a:spAutoFit/>
            </a:bodyPr>
            <a:lstStyle/>
            <a:p>
              <a:r>
                <a:rPr lang="en-US" sz="1836" spc="-71" dirty="0">
                  <a:gradFill>
                    <a:gsLst>
                      <a:gs pos="2917">
                        <a:schemeClr val="tx1"/>
                      </a:gs>
                      <a:gs pos="30000">
                        <a:schemeClr val="tx1"/>
                      </a:gs>
                    </a:gsLst>
                    <a:lin ang="5400000" scaled="0"/>
                  </a:gradFill>
                </a:rPr>
                <a:t>1. Gather </a:t>
              </a:r>
              <a:br>
                <a:rPr lang="en-US" sz="1836" spc="-71" dirty="0">
                  <a:gradFill>
                    <a:gsLst>
                      <a:gs pos="2917">
                        <a:schemeClr val="tx1"/>
                      </a:gs>
                      <a:gs pos="30000">
                        <a:schemeClr val="tx1"/>
                      </a:gs>
                    </a:gsLst>
                    <a:lin ang="5400000" scaled="0"/>
                  </a:gradFill>
                </a:rPr>
              </a:br>
              <a:r>
                <a:rPr lang="en-US" sz="1836" spc="-71" dirty="0">
                  <a:gradFill>
                    <a:gsLst>
                      <a:gs pos="2917">
                        <a:schemeClr val="tx1"/>
                      </a:gs>
                      <a:gs pos="30000">
                        <a:schemeClr val="tx1"/>
                      </a:gs>
                    </a:gsLst>
                    <a:lin ang="5400000" scaled="0"/>
                  </a:gradFill>
                </a:rPr>
                <a:t>    Metadata</a:t>
              </a:r>
            </a:p>
          </p:txBody>
        </p:sp>
        <p:sp>
          <p:nvSpPr>
            <p:cNvPr id="68" name="TextBox 67"/>
            <p:cNvSpPr txBox="1"/>
            <p:nvPr/>
          </p:nvSpPr>
          <p:spPr>
            <a:xfrm>
              <a:off x="2445567" y="1170801"/>
              <a:ext cx="2460095" cy="291445"/>
            </a:xfrm>
            <a:prstGeom prst="rect">
              <a:avLst/>
            </a:prstGeom>
            <a:noFill/>
          </p:spPr>
          <p:txBody>
            <a:bodyPr wrap="none" lIns="0" tIns="0" rIns="0" bIns="0" rtlCol="0">
              <a:spAutoFit/>
            </a:bodyPr>
            <a:lstStyle/>
            <a:p>
              <a:r>
                <a:rPr lang="en-US" sz="1836" spc="-71" dirty="0">
                  <a:gradFill>
                    <a:gsLst>
                      <a:gs pos="2917">
                        <a:schemeClr val="tx1"/>
                      </a:gs>
                      <a:gs pos="30000">
                        <a:schemeClr val="tx1"/>
                      </a:gs>
                    </a:gsLst>
                    <a:lin ang="5400000" scaled="0"/>
                  </a:gradFill>
                </a:rPr>
                <a:t>2. Submit Map-Only Job</a:t>
              </a:r>
            </a:p>
          </p:txBody>
        </p:sp>
      </p:grpSp>
      <p:sp>
        <p:nvSpPr>
          <p:cNvPr id="8196" name="Rectangle 8195"/>
          <p:cNvSpPr/>
          <p:nvPr/>
        </p:nvSpPr>
        <p:spPr>
          <a:xfrm>
            <a:off x="548140" y="6372789"/>
            <a:ext cx="11090856" cy="414353"/>
          </a:xfrm>
          <a:prstGeom prst="rect">
            <a:avLst/>
          </a:prstGeom>
        </p:spPr>
        <p:txBody>
          <a:bodyPr wrap="square">
            <a:spAutoFit/>
          </a:bodyPr>
          <a:lstStyle/>
          <a:p>
            <a:pPr algn="ctr"/>
            <a:r>
              <a:rPr lang="en-US" sz="2040" dirty="0">
                <a:hlinkClick r:id="rId2"/>
              </a:rPr>
              <a:t>https://blogs.apache.org/sqoop/entry/apache_sqoop_overview</a:t>
            </a:r>
            <a:r>
              <a:rPr lang="en-US" sz="2040" dirty="0"/>
              <a:t> </a:t>
            </a:r>
          </a:p>
        </p:txBody>
      </p:sp>
      <p:grpSp>
        <p:nvGrpSpPr>
          <p:cNvPr id="8206" name="Group 8205"/>
          <p:cNvGrpSpPr/>
          <p:nvPr/>
        </p:nvGrpSpPr>
        <p:grpSpPr>
          <a:xfrm>
            <a:off x="6606821" y="1335364"/>
            <a:ext cx="5188416" cy="4998566"/>
            <a:chOff x="6246811" y="1154343"/>
            <a:chExt cx="5410200" cy="5055957"/>
          </a:xfrm>
        </p:grpSpPr>
        <p:sp>
          <p:nvSpPr>
            <p:cNvPr id="71" name="Freeform 70"/>
            <p:cNvSpPr/>
            <p:nvPr/>
          </p:nvSpPr>
          <p:spPr bwMode="auto">
            <a:xfrm>
              <a:off x="6569867" y="1154343"/>
              <a:ext cx="2267745" cy="2696601"/>
            </a:xfrm>
            <a:custGeom>
              <a:avLst/>
              <a:gdLst>
                <a:gd name="connsiteX0" fmla="*/ 213643 w 2861309"/>
                <a:gd name="connsiteY0" fmla="*/ 2915598 h 2915598"/>
                <a:gd name="connsiteX1" fmla="*/ 159052 w 2861309"/>
                <a:gd name="connsiteY1" fmla="*/ 513592 h 2915598"/>
                <a:gd name="connsiteX2" fmla="*/ 1987852 w 2861309"/>
                <a:gd name="connsiteY2" fmla="*/ 22273 h 2915598"/>
                <a:gd name="connsiteX3" fmla="*/ 2861309 w 2861309"/>
                <a:gd name="connsiteY3" fmla="*/ 936673 h 2915598"/>
                <a:gd name="connsiteX0" fmla="*/ 192904 w 2840570"/>
                <a:gd name="connsiteY0" fmla="*/ 2719527 h 2719527"/>
                <a:gd name="connsiteX1" fmla="*/ 138313 w 2840570"/>
                <a:gd name="connsiteY1" fmla="*/ 317521 h 2719527"/>
                <a:gd name="connsiteX2" fmla="*/ 1680213 w 2840570"/>
                <a:gd name="connsiteY2" fmla="*/ 71916 h 2719527"/>
                <a:gd name="connsiteX3" fmla="*/ 2840570 w 2840570"/>
                <a:gd name="connsiteY3" fmla="*/ 740602 h 2719527"/>
                <a:gd name="connsiteX0" fmla="*/ 256025 w 2903691"/>
                <a:gd name="connsiteY0" fmla="*/ 2655831 h 2655831"/>
                <a:gd name="connsiteX1" fmla="*/ 111777 w 2903691"/>
                <a:gd name="connsiteY1" fmla="*/ 472236 h 2655831"/>
                <a:gd name="connsiteX2" fmla="*/ 1743334 w 2903691"/>
                <a:gd name="connsiteY2" fmla="*/ 8220 h 2655831"/>
                <a:gd name="connsiteX3" fmla="*/ 2903691 w 2903691"/>
                <a:gd name="connsiteY3" fmla="*/ 676906 h 2655831"/>
                <a:gd name="connsiteX0" fmla="*/ 376387 w 2862671"/>
                <a:gd name="connsiteY0" fmla="*/ 2628272 h 2628272"/>
                <a:gd name="connsiteX1" fmla="*/ 70757 w 2862671"/>
                <a:gd name="connsiteY1" fmla="*/ 471979 h 2628272"/>
                <a:gd name="connsiteX2" fmla="*/ 1702314 w 2862671"/>
                <a:gd name="connsiteY2" fmla="*/ 7963 h 2628272"/>
                <a:gd name="connsiteX3" fmla="*/ 2862671 w 2862671"/>
                <a:gd name="connsiteY3" fmla="*/ 676649 h 2628272"/>
                <a:gd name="connsiteX0" fmla="*/ 152529 w 2979508"/>
                <a:gd name="connsiteY0" fmla="*/ 2697192 h 2697192"/>
                <a:gd name="connsiteX1" fmla="*/ 187594 w 2979508"/>
                <a:gd name="connsiteY1" fmla="*/ 472645 h 2697192"/>
                <a:gd name="connsiteX2" fmla="*/ 1819151 w 2979508"/>
                <a:gd name="connsiteY2" fmla="*/ 8629 h 2697192"/>
                <a:gd name="connsiteX3" fmla="*/ 2979508 w 2979508"/>
                <a:gd name="connsiteY3" fmla="*/ 677315 h 2697192"/>
              </a:gdLst>
              <a:ahLst/>
              <a:cxnLst>
                <a:cxn ang="0">
                  <a:pos x="connsiteX0" y="connsiteY0"/>
                </a:cxn>
                <a:cxn ang="0">
                  <a:pos x="connsiteX1" y="connsiteY1"/>
                </a:cxn>
                <a:cxn ang="0">
                  <a:pos x="connsiteX2" y="connsiteY2"/>
                </a:cxn>
                <a:cxn ang="0">
                  <a:pos x="connsiteX3" y="connsiteY3"/>
                </a:cxn>
              </a:cxnLst>
              <a:rect l="l" t="t" r="r" b="b"/>
              <a:pathLst>
                <a:path w="2979508" h="2697192">
                  <a:moveTo>
                    <a:pt x="152529" y="2697192"/>
                  </a:moveTo>
                  <a:cubicBezTo>
                    <a:pt x="-22617" y="1737299"/>
                    <a:pt x="-90176" y="920739"/>
                    <a:pt x="187594" y="472645"/>
                  </a:cubicBezTo>
                  <a:cubicBezTo>
                    <a:pt x="465364" y="24551"/>
                    <a:pt x="1353832" y="-25483"/>
                    <a:pt x="1819151" y="8629"/>
                  </a:cubicBezTo>
                  <a:cubicBezTo>
                    <a:pt x="2284470" y="42741"/>
                    <a:pt x="2767967" y="255371"/>
                    <a:pt x="2979508" y="677315"/>
                  </a:cubicBezTo>
                </a:path>
              </a:pathLst>
            </a:custGeom>
            <a:ln w="57150">
              <a:solidFill>
                <a:schemeClr val="accent3"/>
              </a:solidFill>
              <a:prstDash val="sysDot"/>
              <a:headEnd type="stealth" w="med" len="med"/>
              <a:tailEnd type="stealth"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sz="1836"/>
            </a:p>
          </p:txBody>
        </p:sp>
        <p:sp>
          <p:nvSpPr>
            <p:cNvPr id="72" name="Rounded Rectangle 71"/>
            <p:cNvSpPr/>
            <p:nvPr/>
          </p:nvSpPr>
          <p:spPr>
            <a:xfrm>
              <a:off x="8304212" y="1828800"/>
              <a:ext cx="3352799" cy="4381500"/>
            </a:xfrm>
            <a:prstGeom prst="round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r>
                <a:rPr lang="en-US" sz="2448" b="1" dirty="0" err="1">
                  <a:solidFill>
                    <a:schemeClr val="accent1"/>
                  </a:solidFill>
                  <a:latin typeface="+mj-lt"/>
                </a:rPr>
                <a:t>Hadoop</a:t>
              </a:r>
              <a:endParaRPr lang="en-US" sz="1836" b="1" dirty="0">
                <a:solidFill>
                  <a:schemeClr val="accent1"/>
                </a:solidFill>
                <a:latin typeface="+mj-lt"/>
              </a:endParaRPr>
            </a:p>
          </p:txBody>
        </p:sp>
        <p:sp>
          <p:nvSpPr>
            <p:cNvPr id="73" name="Can 72"/>
            <p:cNvSpPr/>
            <p:nvPr/>
          </p:nvSpPr>
          <p:spPr bwMode="auto">
            <a:xfrm>
              <a:off x="6627811" y="3820817"/>
              <a:ext cx="1143000" cy="1295400"/>
            </a:xfrm>
            <a:prstGeom prst="can">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r>
                <a:rPr lang="en-US" sz="2040" dirty="0">
                  <a:gradFill>
                    <a:gsLst>
                      <a:gs pos="0">
                        <a:srgbClr val="FFFFFF"/>
                      </a:gs>
                      <a:gs pos="100000">
                        <a:srgbClr val="FFFFFF"/>
                      </a:gs>
                    </a:gsLst>
                    <a:lin ang="5400000" scaled="0"/>
                  </a:gradFill>
                </a:rPr>
                <a:t>RDBMS</a:t>
              </a:r>
            </a:p>
          </p:txBody>
        </p:sp>
        <p:sp>
          <p:nvSpPr>
            <p:cNvPr id="74" name="Flowchart: Predefined Process 73"/>
            <p:cNvSpPr/>
            <p:nvPr/>
          </p:nvSpPr>
          <p:spPr bwMode="auto">
            <a:xfrm>
              <a:off x="8685211" y="3657600"/>
              <a:ext cx="999545" cy="647700"/>
            </a:xfrm>
            <a:prstGeom prst="flowChartPredefinedProcess">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r>
                <a:rPr lang="en-US" sz="1836" dirty="0">
                  <a:solidFill>
                    <a:schemeClr val="bg1"/>
                  </a:solidFill>
                </a:rPr>
                <a:t>Map</a:t>
              </a:r>
            </a:p>
          </p:txBody>
        </p:sp>
        <p:sp>
          <p:nvSpPr>
            <p:cNvPr id="75" name="Flowchart: Predefined Process 74"/>
            <p:cNvSpPr/>
            <p:nvPr/>
          </p:nvSpPr>
          <p:spPr bwMode="auto">
            <a:xfrm>
              <a:off x="8685211" y="4495800"/>
              <a:ext cx="999545" cy="647700"/>
            </a:xfrm>
            <a:prstGeom prst="flowChartPredefinedProcess">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r>
                <a:rPr lang="en-US" sz="1836" dirty="0">
                  <a:solidFill>
                    <a:schemeClr val="bg1"/>
                  </a:solidFill>
                </a:rPr>
                <a:t>Map</a:t>
              </a:r>
            </a:p>
          </p:txBody>
        </p:sp>
        <p:sp>
          <p:nvSpPr>
            <p:cNvPr id="76" name="Flowchart: Predefined Process 75"/>
            <p:cNvSpPr/>
            <p:nvPr/>
          </p:nvSpPr>
          <p:spPr bwMode="auto">
            <a:xfrm>
              <a:off x="8685211" y="5334000"/>
              <a:ext cx="999545" cy="647700"/>
            </a:xfrm>
            <a:prstGeom prst="flowChartPredefinedProcess">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r>
                <a:rPr lang="en-US" sz="1836" dirty="0">
                  <a:solidFill>
                    <a:schemeClr val="bg1"/>
                  </a:solidFill>
                </a:rPr>
                <a:t>Map</a:t>
              </a:r>
            </a:p>
          </p:txBody>
        </p:sp>
        <p:sp>
          <p:nvSpPr>
            <p:cNvPr id="77" name="Flowchart: Predefined Process 76"/>
            <p:cNvSpPr/>
            <p:nvPr/>
          </p:nvSpPr>
          <p:spPr bwMode="auto">
            <a:xfrm>
              <a:off x="8685210" y="2819400"/>
              <a:ext cx="999546" cy="647700"/>
            </a:xfrm>
            <a:prstGeom prst="flowChartPredefinedProcess">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r>
                <a:rPr lang="en-US" sz="1836" dirty="0">
                  <a:solidFill>
                    <a:schemeClr val="bg1"/>
                  </a:solidFill>
                </a:rPr>
                <a:t>Map</a:t>
              </a:r>
            </a:p>
          </p:txBody>
        </p:sp>
        <p:sp>
          <p:nvSpPr>
            <p:cNvPr id="78" name="Flowchart: Document 77"/>
            <p:cNvSpPr/>
            <p:nvPr/>
          </p:nvSpPr>
          <p:spPr bwMode="auto">
            <a:xfrm>
              <a:off x="10361611" y="2830217"/>
              <a:ext cx="838200" cy="609600"/>
            </a:xfrm>
            <a:prstGeom prst="flowChartDocumen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2040" dirty="0">
                <a:gradFill>
                  <a:gsLst>
                    <a:gs pos="0">
                      <a:srgbClr val="FFFFFF"/>
                    </a:gs>
                    <a:gs pos="100000">
                      <a:srgbClr val="FFFFFF"/>
                    </a:gs>
                  </a:gsLst>
                  <a:lin ang="5400000" scaled="0"/>
                </a:gradFill>
              </a:endParaRPr>
            </a:p>
          </p:txBody>
        </p:sp>
        <p:sp>
          <p:nvSpPr>
            <p:cNvPr id="79" name="Flowchart: Document 78"/>
            <p:cNvSpPr/>
            <p:nvPr/>
          </p:nvSpPr>
          <p:spPr bwMode="auto">
            <a:xfrm>
              <a:off x="10361611" y="3668417"/>
              <a:ext cx="838200" cy="609600"/>
            </a:xfrm>
            <a:prstGeom prst="flowChartDocumen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2040" dirty="0">
                <a:gradFill>
                  <a:gsLst>
                    <a:gs pos="0">
                      <a:srgbClr val="FFFFFF"/>
                    </a:gs>
                    <a:gs pos="100000">
                      <a:srgbClr val="FFFFFF"/>
                    </a:gs>
                  </a:gsLst>
                  <a:lin ang="5400000" scaled="0"/>
                </a:gradFill>
              </a:endParaRPr>
            </a:p>
          </p:txBody>
        </p:sp>
        <p:sp>
          <p:nvSpPr>
            <p:cNvPr id="80" name="Flowchart: Document 79"/>
            <p:cNvSpPr/>
            <p:nvPr/>
          </p:nvSpPr>
          <p:spPr bwMode="auto">
            <a:xfrm>
              <a:off x="10361611" y="4506617"/>
              <a:ext cx="838200" cy="609600"/>
            </a:xfrm>
            <a:prstGeom prst="flowChartDocumen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2040" dirty="0">
                <a:gradFill>
                  <a:gsLst>
                    <a:gs pos="0">
                      <a:srgbClr val="FFFFFF"/>
                    </a:gs>
                    <a:gs pos="100000">
                      <a:srgbClr val="FFFFFF"/>
                    </a:gs>
                  </a:gsLst>
                  <a:lin ang="5400000" scaled="0"/>
                </a:gradFill>
              </a:endParaRPr>
            </a:p>
          </p:txBody>
        </p:sp>
        <p:sp>
          <p:nvSpPr>
            <p:cNvPr id="81" name="Flowchart: Document 80"/>
            <p:cNvSpPr/>
            <p:nvPr/>
          </p:nvSpPr>
          <p:spPr bwMode="auto">
            <a:xfrm>
              <a:off x="10361611" y="5344817"/>
              <a:ext cx="838200" cy="609600"/>
            </a:xfrm>
            <a:prstGeom prst="flowChartDocumen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2040" dirty="0">
                <a:gradFill>
                  <a:gsLst>
                    <a:gs pos="0">
                      <a:srgbClr val="FFFFFF"/>
                    </a:gs>
                    <a:gs pos="100000">
                      <a:srgbClr val="FFFFFF"/>
                    </a:gs>
                  </a:gsLst>
                  <a:lin ang="5400000" scaled="0"/>
                </a:gradFill>
              </a:endParaRPr>
            </a:p>
          </p:txBody>
        </p:sp>
        <p:cxnSp>
          <p:nvCxnSpPr>
            <p:cNvPr id="82" name="Straight Arrow Connector 81"/>
            <p:cNvCxnSpPr>
              <a:endCxn id="77" idx="1"/>
            </p:cNvCxnSpPr>
            <p:nvPr/>
          </p:nvCxnSpPr>
          <p:spPr>
            <a:xfrm flipV="1">
              <a:off x="7770811" y="3143251"/>
              <a:ext cx="914399" cy="1081733"/>
            </a:xfrm>
            <a:prstGeom prst="straightConnector1">
              <a:avLst/>
            </a:prstGeom>
            <a:ln>
              <a:headEnd type="arrow"/>
              <a:tailEnd type="none"/>
            </a:ln>
          </p:spPr>
          <p:style>
            <a:lnRef idx="1">
              <a:schemeClr val="dk1"/>
            </a:lnRef>
            <a:fillRef idx="0">
              <a:schemeClr val="dk1"/>
            </a:fillRef>
            <a:effectRef idx="0">
              <a:schemeClr val="dk1"/>
            </a:effectRef>
            <a:fontRef idx="minor">
              <a:schemeClr val="tx1"/>
            </a:fontRef>
          </p:style>
        </p:cxnSp>
        <p:cxnSp>
          <p:nvCxnSpPr>
            <p:cNvPr id="83" name="Straight Arrow Connector 82"/>
            <p:cNvCxnSpPr>
              <a:stCxn id="73" idx="4"/>
              <a:endCxn id="75" idx="1"/>
            </p:cNvCxnSpPr>
            <p:nvPr/>
          </p:nvCxnSpPr>
          <p:spPr>
            <a:xfrm>
              <a:off x="7770812" y="4468517"/>
              <a:ext cx="914399" cy="351134"/>
            </a:xfrm>
            <a:prstGeom prst="straightConnector1">
              <a:avLst/>
            </a:prstGeom>
            <a:ln>
              <a:headEnd type="arrow"/>
              <a:tailEnd type="none"/>
            </a:ln>
          </p:spPr>
          <p:style>
            <a:lnRef idx="1">
              <a:schemeClr val="dk1"/>
            </a:lnRef>
            <a:fillRef idx="0">
              <a:schemeClr val="dk1"/>
            </a:fillRef>
            <a:effectRef idx="0">
              <a:schemeClr val="dk1"/>
            </a:effectRef>
            <a:fontRef idx="minor">
              <a:schemeClr val="tx1"/>
            </a:fontRef>
          </p:style>
        </p:cxnSp>
        <p:cxnSp>
          <p:nvCxnSpPr>
            <p:cNvPr id="84" name="Straight Arrow Connector 83"/>
            <p:cNvCxnSpPr>
              <a:endCxn id="76" idx="1"/>
            </p:cNvCxnSpPr>
            <p:nvPr/>
          </p:nvCxnSpPr>
          <p:spPr>
            <a:xfrm>
              <a:off x="7770811" y="4644083"/>
              <a:ext cx="914400" cy="1013767"/>
            </a:xfrm>
            <a:prstGeom prst="straightConnector1">
              <a:avLst/>
            </a:prstGeom>
            <a:ln>
              <a:headEnd type="arrow"/>
              <a:tailEnd type="none"/>
            </a:ln>
          </p:spPr>
          <p:style>
            <a:lnRef idx="1">
              <a:schemeClr val="dk1"/>
            </a:lnRef>
            <a:fillRef idx="0">
              <a:schemeClr val="dk1"/>
            </a:fillRef>
            <a:effectRef idx="0">
              <a:schemeClr val="dk1"/>
            </a:effectRef>
            <a:fontRef idx="minor">
              <a:schemeClr val="tx1"/>
            </a:fontRef>
          </p:style>
        </p:cxnSp>
        <p:cxnSp>
          <p:nvCxnSpPr>
            <p:cNvPr id="85" name="Straight Arrow Connector 84"/>
            <p:cNvCxnSpPr>
              <a:endCxn id="74" idx="1"/>
            </p:cNvCxnSpPr>
            <p:nvPr/>
          </p:nvCxnSpPr>
          <p:spPr>
            <a:xfrm flipV="1">
              <a:off x="7770811" y="3981450"/>
              <a:ext cx="914400" cy="323852"/>
            </a:xfrm>
            <a:prstGeom prst="straightConnector1">
              <a:avLst/>
            </a:prstGeom>
            <a:ln>
              <a:headEnd type="arrow"/>
              <a:tailEnd type="none"/>
            </a:ln>
          </p:spPr>
          <p:style>
            <a:lnRef idx="1">
              <a:schemeClr val="dk1"/>
            </a:lnRef>
            <a:fillRef idx="0">
              <a:schemeClr val="dk1"/>
            </a:fillRef>
            <a:effectRef idx="0">
              <a:schemeClr val="dk1"/>
            </a:effectRef>
            <a:fontRef idx="minor">
              <a:schemeClr val="tx1"/>
            </a:fontRef>
          </p:style>
        </p:cxnSp>
        <p:cxnSp>
          <p:nvCxnSpPr>
            <p:cNvPr id="86" name="Straight Arrow Connector 85"/>
            <p:cNvCxnSpPr>
              <a:stCxn id="77" idx="3"/>
              <a:endCxn id="78" idx="1"/>
            </p:cNvCxnSpPr>
            <p:nvPr/>
          </p:nvCxnSpPr>
          <p:spPr>
            <a:xfrm flipV="1">
              <a:off x="9684756" y="3135018"/>
              <a:ext cx="676855" cy="8233"/>
            </a:xfrm>
            <a:prstGeom prst="straightConnector1">
              <a:avLst/>
            </a:prstGeom>
            <a:ln>
              <a:headEnd type="arrow"/>
              <a:tailEnd type="none"/>
            </a:ln>
          </p:spPr>
          <p:style>
            <a:lnRef idx="1">
              <a:schemeClr val="dk1"/>
            </a:lnRef>
            <a:fillRef idx="0">
              <a:schemeClr val="dk1"/>
            </a:fillRef>
            <a:effectRef idx="0">
              <a:schemeClr val="dk1"/>
            </a:effectRef>
            <a:fontRef idx="minor">
              <a:schemeClr val="tx1"/>
            </a:fontRef>
          </p:style>
        </p:cxnSp>
        <p:cxnSp>
          <p:nvCxnSpPr>
            <p:cNvPr id="87" name="Straight Arrow Connector 86"/>
            <p:cNvCxnSpPr>
              <a:stCxn id="74" idx="3"/>
              <a:endCxn id="79" idx="1"/>
            </p:cNvCxnSpPr>
            <p:nvPr/>
          </p:nvCxnSpPr>
          <p:spPr>
            <a:xfrm flipV="1">
              <a:off x="9684756" y="3973218"/>
              <a:ext cx="676855" cy="8232"/>
            </a:xfrm>
            <a:prstGeom prst="straightConnector1">
              <a:avLst/>
            </a:prstGeom>
            <a:ln>
              <a:headEnd type="arrow"/>
              <a:tailEnd type="none"/>
            </a:ln>
          </p:spPr>
          <p:style>
            <a:lnRef idx="1">
              <a:schemeClr val="dk1"/>
            </a:lnRef>
            <a:fillRef idx="0">
              <a:schemeClr val="dk1"/>
            </a:fillRef>
            <a:effectRef idx="0">
              <a:schemeClr val="dk1"/>
            </a:effectRef>
            <a:fontRef idx="minor">
              <a:schemeClr val="tx1"/>
            </a:fontRef>
          </p:style>
        </p:cxnSp>
        <p:cxnSp>
          <p:nvCxnSpPr>
            <p:cNvPr id="88" name="Straight Arrow Connector 87"/>
            <p:cNvCxnSpPr>
              <a:stCxn id="75" idx="3"/>
              <a:endCxn id="80" idx="1"/>
            </p:cNvCxnSpPr>
            <p:nvPr/>
          </p:nvCxnSpPr>
          <p:spPr>
            <a:xfrm flipV="1">
              <a:off x="9684756" y="4811417"/>
              <a:ext cx="676855" cy="8233"/>
            </a:xfrm>
            <a:prstGeom prst="straightConnector1">
              <a:avLst/>
            </a:prstGeom>
            <a:ln>
              <a:headEnd type="arrow"/>
              <a:tailEnd type="none"/>
            </a:ln>
          </p:spPr>
          <p:style>
            <a:lnRef idx="1">
              <a:schemeClr val="dk1"/>
            </a:lnRef>
            <a:fillRef idx="0">
              <a:schemeClr val="dk1"/>
            </a:fillRef>
            <a:effectRef idx="0">
              <a:schemeClr val="dk1"/>
            </a:effectRef>
            <a:fontRef idx="minor">
              <a:schemeClr val="tx1"/>
            </a:fontRef>
          </p:style>
        </p:cxnSp>
        <p:cxnSp>
          <p:nvCxnSpPr>
            <p:cNvPr id="89" name="Straight Arrow Connector 88"/>
            <p:cNvCxnSpPr>
              <a:stCxn id="76" idx="3"/>
              <a:endCxn id="81" idx="1"/>
            </p:cNvCxnSpPr>
            <p:nvPr/>
          </p:nvCxnSpPr>
          <p:spPr>
            <a:xfrm flipV="1">
              <a:off x="9684756" y="5649618"/>
              <a:ext cx="676855" cy="8232"/>
            </a:xfrm>
            <a:prstGeom prst="straightConnector1">
              <a:avLst/>
            </a:prstGeom>
            <a:ln>
              <a:headEnd type="arrow"/>
              <a:tailEnd type="none"/>
            </a:ln>
          </p:spPr>
          <p:style>
            <a:lnRef idx="1">
              <a:schemeClr val="dk1"/>
            </a:lnRef>
            <a:fillRef idx="0">
              <a:schemeClr val="dk1"/>
            </a:fillRef>
            <a:effectRef idx="0">
              <a:schemeClr val="dk1"/>
            </a:effectRef>
            <a:fontRef idx="minor">
              <a:schemeClr val="tx1"/>
            </a:fontRef>
          </p:style>
        </p:cxnSp>
        <p:sp>
          <p:nvSpPr>
            <p:cNvPr id="90" name="TextBox 89"/>
            <p:cNvSpPr txBox="1"/>
            <p:nvPr/>
          </p:nvSpPr>
          <p:spPr>
            <a:xfrm>
              <a:off x="8685211" y="2452301"/>
              <a:ext cx="1055067" cy="291445"/>
            </a:xfrm>
            <a:prstGeom prst="rect">
              <a:avLst/>
            </a:prstGeom>
            <a:noFill/>
          </p:spPr>
          <p:txBody>
            <a:bodyPr wrap="none" lIns="0" tIns="0" rIns="0" bIns="0" rtlCol="0">
              <a:spAutoFit/>
            </a:bodyPr>
            <a:lstStyle/>
            <a:p>
              <a:r>
                <a:rPr lang="en-US" sz="1836" spc="-71" dirty="0" err="1">
                  <a:solidFill>
                    <a:schemeClr val="bg1">
                      <a:lumMod val="85000"/>
                      <a:lumOff val="15000"/>
                    </a:schemeClr>
                  </a:solidFill>
                </a:rPr>
                <a:t>Sqoop</a:t>
              </a:r>
              <a:r>
                <a:rPr lang="en-US" sz="1836" spc="-71" dirty="0">
                  <a:solidFill>
                    <a:schemeClr val="bg1">
                      <a:lumMod val="85000"/>
                      <a:lumOff val="15000"/>
                    </a:schemeClr>
                  </a:solidFill>
                </a:rPr>
                <a:t> job</a:t>
              </a:r>
            </a:p>
          </p:txBody>
        </p:sp>
        <p:sp>
          <p:nvSpPr>
            <p:cNvPr id="91" name="TextBox 90"/>
            <p:cNvSpPr txBox="1"/>
            <p:nvPr/>
          </p:nvSpPr>
          <p:spPr>
            <a:xfrm>
              <a:off x="10209211" y="2466201"/>
              <a:ext cx="1404825" cy="291445"/>
            </a:xfrm>
            <a:prstGeom prst="rect">
              <a:avLst/>
            </a:prstGeom>
            <a:noFill/>
          </p:spPr>
          <p:txBody>
            <a:bodyPr wrap="none" lIns="0" tIns="0" rIns="0" bIns="0" rtlCol="0">
              <a:spAutoFit/>
            </a:bodyPr>
            <a:lstStyle/>
            <a:p>
              <a:r>
                <a:rPr lang="en-US" sz="1836" spc="-71" dirty="0">
                  <a:solidFill>
                    <a:schemeClr val="bg1">
                      <a:lumMod val="85000"/>
                      <a:lumOff val="15000"/>
                    </a:schemeClr>
                  </a:solidFill>
                </a:rPr>
                <a:t>HDFS Storage</a:t>
              </a:r>
            </a:p>
          </p:txBody>
        </p:sp>
        <p:sp>
          <p:nvSpPr>
            <p:cNvPr id="92" name="Rectangle 91"/>
            <p:cNvSpPr/>
            <p:nvPr/>
          </p:nvSpPr>
          <p:spPr bwMode="auto">
            <a:xfrm>
              <a:off x="6246811" y="1752600"/>
              <a:ext cx="1981200" cy="533400"/>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r>
                <a:rPr lang="en-US" sz="2040" dirty="0" err="1">
                  <a:solidFill>
                    <a:schemeClr val="accent1"/>
                  </a:solidFill>
                </a:rPr>
                <a:t>Sqoop</a:t>
              </a:r>
              <a:r>
                <a:rPr lang="en-US" sz="2040" dirty="0">
                  <a:solidFill>
                    <a:schemeClr val="accent1"/>
                  </a:solidFill>
                </a:rPr>
                <a:t> Export</a:t>
              </a:r>
            </a:p>
          </p:txBody>
        </p:sp>
        <p:sp>
          <p:nvSpPr>
            <p:cNvPr id="93" name="TextBox 92"/>
            <p:cNvSpPr txBox="1"/>
            <p:nvPr/>
          </p:nvSpPr>
          <p:spPr>
            <a:xfrm>
              <a:off x="6780211" y="3009900"/>
              <a:ext cx="1213546" cy="582891"/>
            </a:xfrm>
            <a:prstGeom prst="rect">
              <a:avLst/>
            </a:prstGeom>
            <a:noFill/>
          </p:spPr>
          <p:txBody>
            <a:bodyPr wrap="none" lIns="0" tIns="0" rIns="0" bIns="0" rtlCol="0">
              <a:spAutoFit/>
            </a:bodyPr>
            <a:lstStyle/>
            <a:p>
              <a:r>
                <a:rPr lang="en-US" sz="1836" spc="-71" dirty="0">
                  <a:gradFill>
                    <a:gsLst>
                      <a:gs pos="2917">
                        <a:schemeClr val="tx1"/>
                      </a:gs>
                      <a:gs pos="30000">
                        <a:schemeClr val="tx1"/>
                      </a:gs>
                    </a:gsLst>
                    <a:lin ang="5400000" scaled="0"/>
                  </a:gradFill>
                </a:rPr>
                <a:t>1. Gather </a:t>
              </a:r>
              <a:br>
                <a:rPr lang="en-US" sz="1836" spc="-71" dirty="0">
                  <a:gradFill>
                    <a:gsLst>
                      <a:gs pos="2917">
                        <a:schemeClr val="tx1"/>
                      </a:gs>
                      <a:gs pos="30000">
                        <a:schemeClr val="tx1"/>
                      </a:gs>
                    </a:gsLst>
                    <a:lin ang="5400000" scaled="0"/>
                  </a:gradFill>
                </a:rPr>
              </a:br>
              <a:r>
                <a:rPr lang="en-US" sz="1836" spc="-71" dirty="0">
                  <a:gradFill>
                    <a:gsLst>
                      <a:gs pos="2917">
                        <a:schemeClr val="tx1"/>
                      </a:gs>
                      <a:gs pos="30000">
                        <a:schemeClr val="tx1"/>
                      </a:gs>
                    </a:gsLst>
                    <a:lin ang="5400000" scaled="0"/>
                  </a:gradFill>
                </a:rPr>
                <a:t>    Metadata</a:t>
              </a:r>
            </a:p>
          </p:txBody>
        </p:sp>
        <p:sp>
          <p:nvSpPr>
            <p:cNvPr id="94" name="TextBox 93"/>
            <p:cNvSpPr txBox="1"/>
            <p:nvPr/>
          </p:nvSpPr>
          <p:spPr>
            <a:xfrm>
              <a:off x="8541566" y="1170801"/>
              <a:ext cx="2460095" cy="291445"/>
            </a:xfrm>
            <a:prstGeom prst="rect">
              <a:avLst/>
            </a:prstGeom>
            <a:noFill/>
          </p:spPr>
          <p:txBody>
            <a:bodyPr wrap="none" lIns="0" tIns="0" rIns="0" bIns="0" rtlCol="0">
              <a:spAutoFit/>
            </a:bodyPr>
            <a:lstStyle/>
            <a:p>
              <a:r>
                <a:rPr lang="en-US" sz="1836" spc="-71" dirty="0">
                  <a:gradFill>
                    <a:gsLst>
                      <a:gs pos="2917">
                        <a:schemeClr val="tx1"/>
                      </a:gs>
                      <a:gs pos="30000">
                        <a:schemeClr val="tx1"/>
                      </a:gs>
                    </a:gsLst>
                    <a:lin ang="5400000" scaled="0"/>
                  </a:gradFill>
                </a:rPr>
                <a:t>2. Submit Map-Only Job</a:t>
              </a:r>
            </a:p>
          </p:txBody>
        </p:sp>
      </p:grpSp>
    </p:spTree>
    <p:extLst>
      <p:ext uri="{BB962C8B-B14F-4D97-AF65-F5344CB8AC3E}">
        <p14:creationId xmlns:p14="http://schemas.microsoft.com/office/powerpoint/2010/main" val="2247047444"/>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4639" y="1212850"/>
            <a:ext cx="11887200" cy="738536"/>
          </a:xfrm>
        </p:spPr>
        <p:txBody>
          <a:bodyPr/>
          <a:lstStyle/>
          <a:p>
            <a:r>
              <a:rPr lang="en-US" dirty="0"/>
              <a:t>Lots of stuff: </a:t>
            </a:r>
            <a:r>
              <a:rPr lang="en-US" dirty="0">
                <a:hlinkClick r:id="rId3"/>
              </a:rPr>
              <a:t>https://github.com/Azure-Readiness</a:t>
            </a:r>
            <a:endParaRPr lang="en-US" dirty="0"/>
          </a:p>
        </p:txBody>
      </p:sp>
      <p:sp>
        <p:nvSpPr>
          <p:cNvPr id="2" name="Title 1"/>
          <p:cNvSpPr>
            <a:spLocks noGrp="1"/>
          </p:cNvSpPr>
          <p:nvPr>
            <p:ph type="title"/>
          </p:nvPr>
        </p:nvSpPr>
        <p:spPr/>
        <p:txBody>
          <a:bodyPr/>
          <a:lstStyle/>
          <a:p>
            <a:r>
              <a:rPr lang="en-US" dirty="0"/>
              <a:t>Online resources</a:t>
            </a:r>
          </a:p>
        </p:txBody>
      </p:sp>
      <p:sp>
        <p:nvSpPr>
          <p:cNvPr id="11" name="Text Placeholder 7"/>
          <p:cNvSpPr txBox="1">
            <a:spLocks/>
          </p:cNvSpPr>
          <p:nvPr/>
        </p:nvSpPr>
        <p:spPr>
          <a:xfrm>
            <a:off x="274639" y="2868961"/>
            <a:ext cx="12068300" cy="1341309"/>
          </a:xfrm>
          <a:prstGeom prst="rect">
            <a:avLst/>
          </a:prstGeom>
        </p:spPr>
        <p:txBody>
          <a:bodyPr vert="horz" wrap="square" lIns="146283" tIns="91427" rIns="146283" bIns="91427" rtlCol="0">
            <a:spAutoFit/>
          </a:bodyPr>
          <a:lstStyle>
            <a:lvl1pPr marL="342900" marR="0" indent="-342900" algn="l" defTabSz="932742" rtl="0" eaLnBrk="1" fontAlgn="auto" latinLnBrk="0" hangingPunct="1">
              <a:lnSpc>
                <a:spcPct val="90000"/>
              </a:lnSpc>
              <a:spcBef>
                <a:spcPct val="20000"/>
              </a:spcBef>
              <a:spcAft>
                <a:spcPts val="0"/>
              </a:spcAft>
              <a:buClr>
                <a:schemeClr val="tx2"/>
              </a:buClr>
              <a:buSzPct val="100000"/>
              <a:buFontTx/>
              <a:buBlip>
                <a:blip r:embed="rId4"/>
              </a:buBlip>
              <a:tabLst/>
              <a:defRPr sz="4000" kern="1200" spc="0" baseline="0">
                <a:gradFill>
                  <a:gsLst>
                    <a:gs pos="13869">
                      <a:schemeClr val="tx2"/>
                    </a:gs>
                    <a:gs pos="42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100000"/>
              <a:buFontTx/>
              <a:buBlip>
                <a:blip r:embed="rId4"/>
              </a:buBlip>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100000"/>
              <a:buFontTx/>
              <a:buBlip>
                <a:blip r:embed="rId4"/>
              </a:buBlip>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100000"/>
              <a:buFontTx/>
              <a:buBlip>
                <a:blip r:embed="rId4"/>
              </a:buBlip>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100000"/>
              <a:buFontTx/>
              <a:buBlip>
                <a:blip r:embed="rId4"/>
              </a:buBlip>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834" indent="-342834" defTabSz="932563">
              <a:spcBef>
                <a:spcPts val="2400"/>
              </a:spcBef>
              <a:buClr>
                <a:srgbClr val="68217A"/>
              </a:buClr>
            </a:pPr>
            <a:r>
              <a:rPr lang="en-US" sz="3799" dirty="0">
                <a:gradFill>
                  <a:gsLst>
                    <a:gs pos="1250">
                      <a:srgbClr val="FFFFFF"/>
                    </a:gs>
                    <a:gs pos="100000">
                      <a:srgbClr val="FFFFFF"/>
                    </a:gs>
                  </a:gsLst>
                  <a:lin ang="5400000" scaled="0"/>
                </a:gradFill>
              </a:rPr>
              <a:t>Free online training at Microsoft Virtual Academy</a:t>
            </a:r>
          </a:p>
          <a:p>
            <a:pPr marL="246102" lvl="1" indent="0" defTabSz="932563">
              <a:spcBef>
                <a:spcPts val="2400"/>
              </a:spcBef>
              <a:buClr>
                <a:srgbClr val="68217A"/>
              </a:buClr>
              <a:buNone/>
            </a:pPr>
            <a:r>
              <a:rPr lang="en-US" sz="2167" u="sng" dirty="0">
                <a:solidFill>
                  <a:srgbClr val="0072C6">
                    <a:lumMod val="60000"/>
                    <a:lumOff val="40000"/>
                  </a:srgbClr>
                </a:solidFill>
                <a:latin typeface="Segoe UI Light"/>
                <a:hlinkClick r:id="rId5"/>
              </a:rPr>
              <a:t>microsoftvirtualacademy.com</a:t>
            </a:r>
            <a:r>
              <a:rPr lang="en-US" sz="2167" dirty="0">
                <a:solidFill>
                  <a:srgbClr val="0072C6">
                    <a:lumMod val="60000"/>
                    <a:lumOff val="40000"/>
                  </a:srgbClr>
                </a:solidFill>
                <a:latin typeface="Segoe UI Light"/>
                <a:hlinkClick r:id="rId5"/>
              </a:rPr>
              <a:t> </a:t>
            </a:r>
            <a:endParaRPr lang="en-US" sz="2167" dirty="0">
              <a:solidFill>
                <a:srgbClr val="0072C6">
                  <a:lumMod val="60000"/>
                  <a:lumOff val="40000"/>
                </a:srgbClr>
              </a:solidFill>
              <a:latin typeface="Segoe UI Light"/>
            </a:endParaRPr>
          </a:p>
        </p:txBody>
      </p:sp>
    </p:spTree>
    <p:extLst>
      <p:ext uri="{BB962C8B-B14F-4D97-AF65-F5344CB8AC3E}">
        <p14:creationId xmlns:p14="http://schemas.microsoft.com/office/powerpoint/2010/main" val="363085567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63" presetClass="path" presetSubtype="0" decel="100000" fill="hold" grpId="1" nodeType="withEffect">
                                  <p:stCondLst>
                                    <p:cond delay="500"/>
                                  </p:stCondLst>
                                  <p:childTnLst>
                                    <p:animMotion origin="layout" path="M -0.02413 2.57376E-6 L 2.26704E-6 2.57376E-6 " pathEditMode="relative" rAng="0" ptsTypes="AA">
                                      <p:cBhvr>
                                        <p:cTn id="9" dur="500" fill="hold"/>
                                        <p:tgtEl>
                                          <p:spTgt spid="11"/>
                                        </p:tgtEl>
                                        <p:attrNameLst>
                                          <p:attrName>ppt_x</p:attrName>
                                          <p:attrName>ppt_y</p:attrName>
                                        </p:attrNameLst>
                                      </p:cBhvr>
                                      <p:rCtr x="120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Demo: Hive</a:t>
            </a:r>
          </a:p>
        </p:txBody>
      </p:sp>
    </p:spTree>
    <p:extLst>
      <p:ext uri="{BB962C8B-B14F-4D97-AF65-F5344CB8AC3E}">
        <p14:creationId xmlns:p14="http://schemas.microsoft.com/office/powerpoint/2010/main" val="3934667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Hands-On Lab</a:t>
            </a:r>
          </a:p>
        </p:txBody>
      </p:sp>
    </p:spTree>
    <p:extLst>
      <p:ext uri="{BB962C8B-B14F-4D97-AF65-F5344CB8AC3E}">
        <p14:creationId xmlns:p14="http://schemas.microsoft.com/office/powerpoint/2010/main" val="1010274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br>
              <a:rPr lang="en-US" sz="3600" dirty="0"/>
            </a:br>
            <a:r>
              <a:rPr lang="en-US" sz="3600" dirty="0"/>
              <a:t>Francesco Scullino</a:t>
            </a:r>
            <a:br>
              <a:rPr lang="en-US" sz="3600" dirty="0"/>
            </a:br>
            <a:br>
              <a:rPr lang="en-US" sz="3600" dirty="0"/>
            </a:br>
            <a:r>
              <a:rPr lang="en-US" sz="3600" dirty="0">
                <a:solidFill>
                  <a:srgbClr val="00BCF2"/>
                </a:solidFill>
              </a:rPr>
              <a:t>scullino@ismb.it</a:t>
            </a:r>
            <a:br>
              <a:rPr lang="en-US" sz="3600" dirty="0">
                <a:solidFill>
                  <a:srgbClr val="00BCF2"/>
                </a:solidFill>
              </a:rPr>
            </a:br>
            <a:r>
              <a:rPr lang="en-US" sz="3600" dirty="0">
                <a:solidFill>
                  <a:srgbClr val="00BCF2"/>
                </a:solidFill>
              </a:rPr>
              <a:t>v-frscul@microsoft.com</a:t>
            </a:r>
            <a:endParaRPr lang="it-IT" sz="3600" dirty="0">
              <a:solidFill>
                <a:srgbClr val="00BCF2"/>
              </a:solidFill>
            </a:endParaRPr>
          </a:p>
        </p:txBody>
      </p:sp>
    </p:spTree>
    <p:extLst>
      <p:ext uri="{BB962C8B-B14F-4D97-AF65-F5344CB8AC3E}">
        <p14:creationId xmlns:p14="http://schemas.microsoft.com/office/powerpoint/2010/main" val="3111844515"/>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Big Data overview</a:t>
            </a:r>
          </a:p>
        </p:txBody>
      </p:sp>
    </p:spTree>
    <p:extLst>
      <p:ext uri="{BB962C8B-B14F-4D97-AF65-F5344CB8AC3E}">
        <p14:creationId xmlns:p14="http://schemas.microsoft.com/office/powerpoint/2010/main" val="1827168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4545860"/>
          </a:xfrm>
        </p:spPr>
        <p:txBody>
          <a:bodyPr/>
          <a:lstStyle/>
          <a:p>
            <a:r>
              <a:rPr lang="en-US" dirty="0"/>
              <a:t>Many definitions:</a:t>
            </a:r>
          </a:p>
          <a:p>
            <a:pPr lvl="1"/>
            <a:r>
              <a:rPr lang="en-US" dirty="0"/>
              <a:t>Big data is high </a:t>
            </a:r>
            <a:r>
              <a:rPr lang="en-US" b="1" dirty="0"/>
              <a:t>volume</a:t>
            </a:r>
            <a:r>
              <a:rPr lang="en-US" dirty="0"/>
              <a:t>, high </a:t>
            </a:r>
            <a:r>
              <a:rPr lang="en-US" b="1" dirty="0"/>
              <a:t>velocity</a:t>
            </a:r>
            <a:r>
              <a:rPr lang="en-US" dirty="0"/>
              <a:t>, and/or high </a:t>
            </a:r>
            <a:r>
              <a:rPr lang="en-US" b="1" dirty="0"/>
              <a:t>variety</a:t>
            </a:r>
            <a:r>
              <a:rPr lang="en-US" dirty="0"/>
              <a:t> information assets that require new forms of processing to enable enhanced decision making, insight discovery and process optimization </a:t>
            </a:r>
            <a:r>
              <a:rPr lang="en-US" sz="1400" dirty="0"/>
              <a:t>Gartner 2012</a:t>
            </a:r>
          </a:p>
          <a:p>
            <a:pPr lvl="1"/>
            <a:r>
              <a:rPr lang="en-US" dirty="0"/>
              <a:t>….</a:t>
            </a:r>
          </a:p>
          <a:p>
            <a:pPr lvl="1"/>
            <a:r>
              <a:rPr lang="it-IT" dirty="0"/>
              <a:t>Big Data happens when the data you have to process is bigger than what you can process in the given time with current technologies </a:t>
            </a:r>
            <a:r>
              <a:rPr lang="it-IT" sz="1400" dirty="0"/>
              <a:t>Silicon Angle</a:t>
            </a:r>
          </a:p>
          <a:p>
            <a:pPr lvl="1"/>
            <a:endParaRPr lang="it-IT" sz="1400" dirty="0"/>
          </a:p>
          <a:p>
            <a:endParaRPr lang="it-IT" dirty="0"/>
          </a:p>
          <a:p>
            <a:r>
              <a:rPr lang="it-IT" dirty="0"/>
              <a:t>Big Data is often described using 3/4/5 V</a:t>
            </a:r>
          </a:p>
        </p:txBody>
      </p:sp>
      <p:sp>
        <p:nvSpPr>
          <p:cNvPr id="3" name="Title 2"/>
          <p:cNvSpPr>
            <a:spLocks noGrp="1"/>
          </p:cNvSpPr>
          <p:nvPr>
            <p:ph type="title"/>
          </p:nvPr>
        </p:nvSpPr>
        <p:spPr/>
        <p:txBody>
          <a:bodyPr/>
          <a:lstStyle/>
          <a:p>
            <a:r>
              <a:rPr lang="it-IT" dirty="0"/>
              <a:t>What is Big Data?</a:t>
            </a:r>
          </a:p>
        </p:txBody>
      </p:sp>
    </p:spTree>
    <p:extLst>
      <p:ext uri="{BB962C8B-B14F-4D97-AF65-F5344CB8AC3E}">
        <p14:creationId xmlns:p14="http://schemas.microsoft.com/office/powerpoint/2010/main" val="4288220122"/>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3053144"/>
          </a:xfrm>
        </p:spPr>
        <p:txBody>
          <a:bodyPr/>
          <a:lstStyle/>
          <a:p>
            <a:pPr marL="101600"/>
            <a:r>
              <a:rPr lang="it-IT" dirty="0"/>
              <a:t>Refer to the </a:t>
            </a:r>
            <a:r>
              <a:rPr lang="it-IT" b="1" dirty="0"/>
              <a:t>large amount </a:t>
            </a:r>
            <a:r>
              <a:rPr lang="it-IT" dirty="0"/>
              <a:t>of data to be stored and analyzed</a:t>
            </a:r>
          </a:p>
          <a:p>
            <a:pPr marL="101600"/>
            <a:endParaRPr lang="it-IT" dirty="0"/>
          </a:p>
          <a:p>
            <a:pPr marL="342900" lvl="1"/>
            <a:r>
              <a:rPr lang="it-IT" dirty="0"/>
              <a:t>Traditional storage have upper memory limits</a:t>
            </a:r>
          </a:p>
          <a:p>
            <a:endParaRPr lang="it-IT" dirty="0"/>
          </a:p>
        </p:txBody>
      </p:sp>
      <p:sp>
        <p:nvSpPr>
          <p:cNvPr id="3" name="Title 2"/>
          <p:cNvSpPr>
            <a:spLocks noGrp="1"/>
          </p:cNvSpPr>
          <p:nvPr>
            <p:ph type="title"/>
          </p:nvPr>
        </p:nvSpPr>
        <p:spPr/>
        <p:txBody>
          <a:bodyPr/>
          <a:lstStyle/>
          <a:p>
            <a:r>
              <a:rPr lang="it-IT" dirty="0"/>
              <a:t>Volume</a:t>
            </a:r>
          </a:p>
        </p:txBody>
      </p:sp>
      <p:pic>
        <p:nvPicPr>
          <p:cNvPr id="4" name="Picture 3"/>
          <p:cNvPicPr>
            <a:picLocks noChangeAspect="1"/>
          </p:cNvPicPr>
          <p:nvPr/>
        </p:nvPicPr>
        <p:blipFill>
          <a:blip r:embed="rId2"/>
          <a:stretch>
            <a:fillRect/>
          </a:stretch>
        </p:blipFill>
        <p:spPr>
          <a:xfrm>
            <a:off x="7742237" y="3878262"/>
            <a:ext cx="4114800" cy="2152356"/>
          </a:xfrm>
          <a:prstGeom prst="rect">
            <a:avLst/>
          </a:prstGeom>
        </p:spPr>
      </p:pic>
    </p:spTree>
    <p:extLst>
      <p:ext uri="{BB962C8B-B14F-4D97-AF65-F5344CB8AC3E}">
        <p14:creationId xmlns:p14="http://schemas.microsoft.com/office/powerpoint/2010/main" val="924259656"/>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4638" y="1212850"/>
            <a:ext cx="11887200" cy="2782300"/>
          </a:xfrm>
        </p:spPr>
        <p:txBody>
          <a:bodyPr/>
          <a:lstStyle/>
          <a:p>
            <a:pPr marL="0" indent="-482600"/>
            <a:r>
              <a:rPr lang="it-IT" dirty="0"/>
              <a:t>Refer to the </a:t>
            </a:r>
            <a:r>
              <a:rPr lang="it-IT" b="1" dirty="0"/>
              <a:t>speed</a:t>
            </a:r>
            <a:r>
              <a:rPr lang="it-IT" dirty="0"/>
              <a:t> at which new data are generated shared</a:t>
            </a:r>
          </a:p>
          <a:p>
            <a:pPr marL="241300" lvl="1" indent="-482600"/>
            <a:endParaRPr lang="it-IT" dirty="0"/>
          </a:p>
          <a:p>
            <a:pPr marL="241300" lvl="1" indent="-482600"/>
            <a:r>
              <a:rPr lang="it-IT" dirty="0"/>
              <a:t>It needs technologies to analyze data in near real time or real time</a:t>
            </a:r>
          </a:p>
          <a:p>
            <a:endParaRPr lang="it-IT" dirty="0"/>
          </a:p>
        </p:txBody>
      </p:sp>
      <p:sp>
        <p:nvSpPr>
          <p:cNvPr id="2" name="Title 1"/>
          <p:cNvSpPr>
            <a:spLocks noGrp="1"/>
          </p:cNvSpPr>
          <p:nvPr>
            <p:ph type="title"/>
          </p:nvPr>
        </p:nvSpPr>
        <p:spPr/>
        <p:txBody>
          <a:bodyPr/>
          <a:lstStyle/>
          <a:p>
            <a:r>
              <a:rPr lang="it-IT" dirty="0"/>
              <a:t>Velocity</a:t>
            </a:r>
          </a:p>
        </p:txBody>
      </p:sp>
      <p:pic>
        <p:nvPicPr>
          <p:cNvPr id="4" name="Picture 3"/>
          <p:cNvPicPr>
            <a:picLocks noChangeAspect="1"/>
          </p:cNvPicPr>
          <p:nvPr/>
        </p:nvPicPr>
        <p:blipFill>
          <a:blip r:embed="rId2"/>
          <a:stretch>
            <a:fillRect/>
          </a:stretch>
        </p:blipFill>
        <p:spPr>
          <a:xfrm>
            <a:off x="9418637" y="3837866"/>
            <a:ext cx="2209800" cy="2662409"/>
          </a:xfrm>
          <a:prstGeom prst="rect">
            <a:avLst/>
          </a:prstGeom>
        </p:spPr>
      </p:pic>
    </p:spTree>
    <p:extLst>
      <p:ext uri="{BB962C8B-B14F-4D97-AF65-F5344CB8AC3E}">
        <p14:creationId xmlns:p14="http://schemas.microsoft.com/office/powerpoint/2010/main" val="2970153133"/>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5613845"/>
          </a:xfrm>
        </p:spPr>
        <p:txBody>
          <a:bodyPr/>
          <a:lstStyle/>
          <a:p>
            <a:pPr marL="101600"/>
            <a:r>
              <a:rPr lang="it-IT" dirty="0"/>
              <a:t>Refer to the </a:t>
            </a:r>
            <a:r>
              <a:rPr lang="it-IT" b="1" dirty="0"/>
              <a:t>different types </a:t>
            </a:r>
            <a:r>
              <a:rPr lang="it-IT" dirty="0"/>
              <a:t>of data we can process</a:t>
            </a:r>
          </a:p>
          <a:p>
            <a:pPr marL="342900" lvl="1" indent="0">
              <a:buNone/>
            </a:pPr>
            <a:endParaRPr lang="it-IT" dirty="0"/>
          </a:p>
          <a:p>
            <a:pPr marL="342900" lvl="1" indent="0">
              <a:buNone/>
            </a:pPr>
            <a:r>
              <a:rPr lang="it-IT" dirty="0"/>
              <a:t>Structured</a:t>
            </a:r>
          </a:p>
          <a:p>
            <a:pPr marL="342900" lvl="1" indent="0">
              <a:buNone/>
            </a:pPr>
            <a:endParaRPr lang="it-IT" dirty="0"/>
          </a:p>
          <a:p>
            <a:pPr lvl="1"/>
            <a:endParaRPr lang="it-IT" dirty="0"/>
          </a:p>
          <a:p>
            <a:pPr lvl="1"/>
            <a:endParaRPr lang="it-IT" dirty="0"/>
          </a:p>
          <a:p>
            <a:pPr lvl="1"/>
            <a:endParaRPr lang="it-IT" dirty="0"/>
          </a:p>
          <a:p>
            <a:pPr marL="342900" lvl="1" indent="0">
              <a:buNone/>
            </a:pPr>
            <a:endParaRPr lang="it-IT" dirty="0"/>
          </a:p>
          <a:p>
            <a:pPr marL="342900" lvl="1" indent="0">
              <a:buNone/>
            </a:pPr>
            <a:r>
              <a:rPr lang="it-IT" dirty="0"/>
              <a:t>Semi-structured</a:t>
            </a:r>
          </a:p>
          <a:p>
            <a:pPr lvl="1"/>
            <a:endParaRPr lang="it-IT" dirty="0"/>
          </a:p>
          <a:p>
            <a:pPr lvl="1"/>
            <a:endParaRPr lang="it-IT" dirty="0"/>
          </a:p>
          <a:p>
            <a:pPr lvl="1"/>
            <a:endParaRPr lang="it-IT" dirty="0"/>
          </a:p>
          <a:p>
            <a:pPr marL="342900" lvl="1" indent="0">
              <a:buNone/>
            </a:pPr>
            <a:endParaRPr lang="it-IT" dirty="0"/>
          </a:p>
        </p:txBody>
      </p:sp>
      <p:sp>
        <p:nvSpPr>
          <p:cNvPr id="3" name="Title 2"/>
          <p:cNvSpPr>
            <a:spLocks noGrp="1"/>
          </p:cNvSpPr>
          <p:nvPr>
            <p:ph type="title"/>
          </p:nvPr>
        </p:nvSpPr>
        <p:spPr/>
        <p:txBody>
          <a:bodyPr/>
          <a:lstStyle/>
          <a:p>
            <a:r>
              <a:rPr lang="it-IT" dirty="0"/>
              <a:t>Variety</a:t>
            </a:r>
          </a:p>
        </p:txBody>
      </p:sp>
      <p:pic>
        <p:nvPicPr>
          <p:cNvPr id="5" name="Picture 4"/>
          <p:cNvPicPr>
            <a:picLocks noChangeAspect="1"/>
          </p:cNvPicPr>
          <p:nvPr/>
        </p:nvPicPr>
        <p:blipFill>
          <a:blip r:embed="rId2"/>
          <a:stretch>
            <a:fillRect/>
          </a:stretch>
        </p:blipFill>
        <p:spPr>
          <a:xfrm>
            <a:off x="7216790" y="2759903"/>
            <a:ext cx="2791874" cy="1870556"/>
          </a:xfrm>
          <a:prstGeom prst="rect">
            <a:avLst/>
          </a:prstGeom>
        </p:spPr>
      </p:pic>
      <p:pic>
        <p:nvPicPr>
          <p:cNvPr id="4" name="Picture 3"/>
          <p:cNvPicPr>
            <a:picLocks noChangeAspect="1"/>
          </p:cNvPicPr>
          <p:nvPr/>
        </p:nvPicPr>
        <p:blipFill>
          <a:blip r:embed="rId3"/>
          <a:stretch>
            <a:fillRect/>
          </a:stretch>
        </p:blipFill>
        <p:spPr>
          <a:xfrm>
            <a:off x="9276811" y="3573462"/>
            <a:ext cx="2247900" cy="1707539"/>
          </a:xfrm>
          <a:prstGeom prst="rect">
            <a:avLst/>
          </a:prstGeom>
        </p:spPr>
      </p:pic>
      <p:pic>
        <p:nvPicPr>
          <p:cNvPr id="6" name="Picture 5"/>
          <p:cNvPicPr>
            <a:picLocks noChangeAspect="1"/>
          </p:cNvPicPr>
          <p:nvPr/>
        </p:nvPicPr>
        <p:blipFill>
          <a:blip r:embed="rId4"/>
          <a:stretch>
            <a:fillRect/>
          </a:stretch>
        </p:blipFill>
        <p:spPr>
          <a:xfrm>
            <a:off x="10277477" y="1943252"/>
            <a:ext cx="1894663" cy="1894663"/>
          </a:xfrm>
          <a:prstGeom prst="rect">
            <a:avLst/>
          </a:prstGeom>
        </p:spPr>
      </p:pic>
      <p:pic>
        <p:nvPicPr>
          <p:cNvPr id="7" name="Picture 6"/>
          <p:cNvPicPr>
            <a:picLocks noChangeAspect="1"/>
          </p:cNvPicPr>
          <p:nvPr/>
        </p:nvPicPr>
        <p:blipFill>
          <a:blip r:embed="rId5"/>
          <a:stretch>
            <a:fillRect/>
          </a:stretch>
        </p:blipFill>
        <p:spPr>
          <a:xfrm>
            <a:off x="2408237" y="2212625"/>
            <a:ext cx="2971800" cy="1879008"/>
          </a:xfrm>
          <a:prstGeom prst="rect">
            <a:avLst/>
          </a:prstGeom>
        </p:spPr>
      </p:pic>
      <p:pic>
        <p:nvPicPr>
          <p:cNvPr id="9" name="Picture 8"/>
          <p:cNvPicPr>
            <a:picLocks noChangeAspect="1"/>
          </p:cNvPicPr>
          <p:nvPr/>
        </p:nvPicPr>
        <p:blipFill>
          <a:blip r:embed="rId6"/>
          <a:stretch>
            <a:fillRect/>
          </a:stretch>
        </p:blipFill>
        <p:spPr>
          <a:xfrm>
            <a:off x="3094037" y="4792662"/>
            <a:ext cx="3790824" cy="1828800"/>
          </a:xfrm>
          <a:prstGeom prst="rect">
            <a:avLst/>
          </a:prstGeom>
        </p:spPr>
      </p:pic>
      <p:sp>
        <p:nvSpPr>
          <p:cNvPr id="8" name="TextBox 7"/>
          <p:cNvSpPr txBox="1"/>
          <p:nvPr/>
        </p:nvSpPr>
        <p:spPr>
          <a:xfrm>
            <a:off x="8171911" y="2212625"/>
            <a:ext cx="2209800" cy="627864"/>
          </a:xfrm>
          <a:prstGeom prst="rect">
            <a:avLst/>
          </a:prstGeom>
          <a:noFill/>
        </p:spPr>
        <p:txBody>
          <a:bodyPr wrap="square" lIns="182880" tIns="146304" rIns="182880" bIns="146304" rtlCol="0">
            <a:spAutoFit/>
          </a:bodyPr>
          <a:lstStyle/>
          <a:p>
            <a:pPr>
              <a:lnSpc>
                <a:spcPct val="90000"/>
              </a:lnSpc>
              <a:spcAft>
                <a:spcPts val="600"/>
              </a:spcAft>
            </a:pPr>
            <a:r>
              <a:rPr lang="it-IT" sz="2400" dirty="0">
                <a:gradFill>
                  <a:gsLst>
                    <a:gs pos="2917">
                      <a:schemeClr val="tx1"/>
                    </a:gs>
                    <a:gs pos="30000">
                      <a:schemeClr val="tx1"/>
                    </a:gs>
                  </a:gsLst>
                  <a:lin ang="5400000" scaled="0"/>
                </a:gradFill>
              </a:rPr>
              <a:t>Unstructured</a:t>
            </a:r>
          </a:p>
        </p:txBody>
      </p:sp>
    </p:spTree>
    <p:extLst>
      <p:ext uri="{BB962C8B-B14F-4D97-AF65-F5344CB8AC3E}">
        <p14:creationId xmlns:p14="http://schemas.microsoft.com/office/powerpoint/2010/main" val="2082266930"/>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it-IT" dirty="0"/>
              <a:t>... and</a:t>
            </a:r>
          </a:p>
        </p:txBody>
      </p:sp>
      <p:sp>
        <p:nvSpPr>
          <p:cNvPr id="2" name="Text Placeholder 1"/>
          <p:cNvSpPr>
            <a:spLocks noGrp="1"/>
          </p:cNvSpPr>
          <p:nvPr>
            <p:ph type="body" sz="quarter" idx="11"/>
          </p:nvPr>
        </p:nvSpPr>
        <p:spPr>
          <a:xfrm>
            <a:off x="274639" y="1212849"/>
            <a:ext cx="11889564" cy="4001095"/>
          </a:xfrm>
        </p:spPr>
        <p:txBody>
          <a:bodyPr/>
          <a:lstStyle/>
          <a:p>
            <a:endParaRPr lang="it-IT" dirty="0"/>
          </a:p>
          <a:p>
            <a:r>
              <a:rPr lang="it-IT" dirty="0"/>
              <a:t>[</a:t>
            </a:r>
            <a:r>
              <a:rPr lang="it-IT" b="1" dirty="0"/>
              <a:t>Veracity</a:t>
            </a:r>
            <a:r>
              <a:rPr lang="it-IT" dirty="0"/>
              <a:t>]: refer to the </a:t>
            </a:r>
            <a:r>
              <a:rPr lang="it-IT" b="1" dirty="0"/>
              <a:t>quality</a:t>
            </a:r>
            <a:r>
              <a:rPr lang="it-IT" dirty="0"/>
              <a:t> of the data</a:t>
            </a:r>
          </a:p>
          <a:p>
            <a:endParaRPr lang="it-IT" dirty="0"/>
          </a:p>
          <a:p>
            <a:r>
              <a:rPr lang="it-IT" dirty="0"/>
              <a:t>[</a:t>
            </a:r>
            <a:r>
              <a:rPr lang="it-IT" b="1" dirty="0"/>
              <a:t>Value</a:t>
            </a:r>
            <a:r>
              <a:rPr lang="it-IT" dirty="0"/>
              <a:t>]: </a:t>
            </a:r>
            <a:r>
              <a:rPr lang="en-US" dirty="0"/>
              <a:t>refer to the </a:t>
            </a:r>
            <a:r>
              <a:rPr lang="en-US" b="1" dirty="0"/>
              <a:t>business</a:t>
            </a:r>
            <a:r>
              <a:rPr lang="en-US" dirty="0"/>
              <a:t> decisions that can be taken at the end of  big data processing</a:t>
            </a:r>
            <a:endParaRPr lang="it-IT" dirty="0"/>
          </a:p>
          <a:p>
            <a:endParaRPr lang="it-IT" dirty="0"/>
          </a:p>
        </p:txBody>
      </p:sp>
    </p:spTree>
    <p:extLst>
      <p:ext uri="{BB962C8B-B14F-4D97-AF65-F5344CB8AC3E}">
        <p14:creationId xmlns:p14="http://schemas.microsoft.com/office/powerpoint/2010/main" val="2552151473"/>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TEE14 Speaker PPT Template">
  <a:themeElements>
    <a:clrScheme name="Custom 1">
      <a:dk1>
        <a:srgbClr val="505050"/>
      </a:dk1>
      <a:lt1>
        <a:srgbClr val="FFFFFF"/>
      </a:lt1>
      <a:dk2>
        <a:srgbClr val="442359"/>
      </a:dk2>
      <a:lt2>
        <a:srgbClr val="68217A"/>
      </a:lt2>
      <a:accent1>
        <a:srgbClr val="7FBA00"/>
      </a:accent1>
      <a:accent2>
        <a:srgbClr val="DC3C00"/>
      </a:accent2>
      <a:accent3>
        <a:srgbClr val="002050"/>
      </a:accent3>
      <a:accent4>
        <a:srgbClr val="009E49"/>
      </a:accent4>
      <a:accent5>
        <a:srgbClr val="00B294"/>
      </a:accent5>
      <a:accent6>
        <a:srgbClr val="0072C6"/>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NA_Template_with_TechEd Europe_r03.potx" id="{D1757E1E-F62B-43A3-BA2B-231531828368}" vid="{DB3EECF5-125C-46BC-AC50-75EC4FF82334}"/>
    </a:ext>
  </a:extLst>
</a:theme>
</file>

<file path=ppt/theme/theme2.xml><?xml version="1.0" encoding="utf-8"?>
<a:theme xmlns:a="http://schemas.openxmlformats.org/drawingml/2006/main" name="SQL Server 14_DRAFT_04222013_ab">
  <a:themeElements>
    <a:clrScheme name="Custom 14">
      <a:dk1>
        <a:srgbClr val="505050"/>
      </a:dk1>
      <a:lt1>
        <a:srgbClr val="FFFFFF"/>
      </a:lt1>
      <a:dk2>
        <a:srgbClr val="505050"/>
      </a:dk2>
      <a:lt2>
        <a:srgbClr val="969696"/>
      </a:lt2>
      <a:accent1>
        <a:srgbClr val="00187B"/>
      </a:accent1>
      <a:accent2>
        <a:srgbClr val="7FBA00"/>
      </a:accent2>
      <a:accent3>
        <a:srgbClr val="FF8C00"/>
      </a:accent3>
      <a:accent4>
        <a:srgbClr val="00BCF2"/>
      </a:accent4>
      <a:accent5>
        <a:srgbClr val="E81123"/>
      </a:accent5>
      <a:accent6>
        <a:srgbClr val="FFB900"/>
      </a:accent6>
      <a:hlink>
        <a:srgbClr val="00187B"/>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External_Template_16x9" id="{2FE55D51-FEBC-4A42-A4CB-0C1E7CD67338}" vid="{6B9A7899-6FE2-4C34-8CB1-94B9A5D7B2AB}"/>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PresentationsDoc" ma:contentTypeID="0x010100CBE8A0D253ED1A4AAAE93FF9B973EB7E0027C1F5D9CEFE6046B3BCA4D310D11AA7" ma:contentTypeVersion="25" ma:contentTypeDescription="" ma:contentTypeScope="" ma:versionID="811ef41e954035cd29ce0c884bac93e3">
  <xsd:schema xmlns:xsd="http://www.w3.org/2001/XMLSchema" xmlns:xs="http://www.w3.org/2001/XMLSchema" xmlns:p="http://schemas.microsoft.com/office/2006/metadata/properties" xmlns:ns1="http://schemas.microsoft.com/sharepoint/v3" xmlns:ns2="e36bfbf9-5e42-489c-a259-4c54eb22cb57" xmlns:ns3="230e9df3-be65-4c73-a93b-d1236ebd677e" targetNamespace="http://schemas.microsoft.com/office/2006/metadata/properties" ma:root="true" ma:fieldsID="9c578a67b7ebda485b9f38997ab9a609" ns1:_="" ns2:_="" ns3:_="">
    <xsd:import namespace="http://schemas.microsoft.com/sharepoint/v3"/>
    <xsd:import namespace="e36bfbf9-5e42-489c-a259-4c54eb22cb57"/>
    <xsd:import namespace="230e9df3-be65-4c73-a93b-d1236ebd677e"/>
    <xsd:element name="properties">
      <xsd:complexType>
        <xsd:sequence>
          <xsd:element name="documentManagement">
            <xsd:complexType>
              <xsd:all>
                <xsd:element ref="ns2:i23d7ba649194ae1bace8707520bbe5b" minOccurs="0"/>
                <xsd:element ref="ns3:TaxCatchAll" minOccurs="0"/>
                <xsd:element ref="ns3:TaxCatchAllLabel" minOccurs="0"/>
                <xsd:element ref="ns2:l3c4e8b902d24cac82560b32d42c7cb4" minOccurs="0"/>
                <xsd:element ref="ns2:o359a72c0e394a2bbc3ef6c803acc180" minOccurs="0"/>
                <xsd:element ref="ns2:Event_x0020_Start_x0020_Date" minOccurs="0"/>
                <xsd:element ref="ns2:Event_x0020_End_x0020_Date" minOccurs="0"/>
                <xsd:element ref="ns2:Presentation_x0020_Date" minOccurs="0"/>
                <xsd:element ref="ns2:MS_x0020_Speaker" minOccurs="0"/>
                <xsd:element ref="ns2:External_x0020_Speaker" minOccurs="0"/>
                <xsd:element ref="ns2:o915802bd8fb417bbe5f6f423fd076a0" minOccurs="0"/>
                <xsd:element ref="ns2:g9dd8d57dc62470db6c80d9bb76f6f98" minOccurs="0"/>
                <xsd:element ref="ns2:ha6fe286c6b34f98b7bef39f1ccb86a0" minOccurs="0"/>
                <xsd:element ref="ns2:Session_x0020_Code" minOccurs="0"/>
                <xsd:element ref="ns2:MS_x0020_Content_x0020_Owner" minOccurs="0"/>
                <xsd:element ref="ns2:o05f84fa51b8493184c53e88c1048d4a" minOccurs="0"/>
                <xsd:element ref="ns2:SharedWithUsers" minOccurs="0"/>
                <xsd:element ref="ns3:TaxKeywordTaxHTField" minOccurs="0"/>
                <xsd:element ref="ns1:AverageRating" minOccurs="0"/>
                <xsd:element ref="ns1:RatingCount" minOccurs="0"/>
                <xsd:element ref="ns1:RatedBy" minOccurs="0"/>
                <xsd:element ref="ns1:Ratings" minOccurs="0"/>
                <xsd:element ref="ns1:LikesCount" minOccurs="0"/>
                <xsd:element ref="ns1:LikedB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34" nillable="true" ma:displayName="Rating (0-5)" ma:decimals="2" ma:description="Average value of all the ratings that have been submitted" ma:internalName="AverageRating" ma:readOnly="true">
      <xsd:simpleType>
        <xsd:restriction base="dms:Number"/>
      </xsd:simpleType>
    </xsd:element>
    <xsd:element name="RatingCount" ma:index="35" nillable="true" ma:displayName="Number of Ratings" ma:decimals="0" ma:description="Number of ratings submitted" ma:internalName="RatingCount" ma:readOnly="true">
      <xsd:simpleType>
        <xsd:restriction base="dms:Number"/>
      </xsd:simpleType>
    </xsd:element>
    <xsd:element name="RatedBy" ma:index="36" nillable="true" ma:displayName="Rated By" ma:description="Users rated the item." ma:hidden="true" ma:list="UserInfo" ma:internalName="RatedBy">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Ratings" ma:index="37" nillable="true" ma:displayName="User ratings" ma:description="User ratings for the item" ma:hidden="true" ma:internalName="Ratings">
      <xsd:simpleType>
        <xsd:restriction base="dms:Note"/>
      </xsd:simpleType>
    </xsd:element>
    <xsd:element name="LikesCount" ma:index="38" nillable="true" ma:displayName="Number of Likes" ma:internalName="LikesCount">
      <xsd:simpleType>
        <xsd:restriction base="dms:Unknown"/>
      </xsd:simpleType>
    </xsd:element>
    <xsd:element name="LikedBy" ma:index="39" nillable="true" ma:displayName="Liked By" ma:hidden="true" ma:list="UserInfo" ma:internalName="LikedBy">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e36bfbf9-5e42-489c-a259-4c54eb22cb57" elementFormDefault="qualified">
    <xsd:import namespace="http://schemas.microsoft.com/office/2006/documentManagement/types"/>
    <xsd:import namespace="http://schemas.microsoft.com/office/infopath/2007/PartnerControls"/>
    <xsd:element name="i23d7ba649194ae1bace8707520bbe5b" ma:index="8" nillable="true" ma:taxonomy="true" ma:internalName="i23d7ba649194ae1bace8707520bbe5b" ma:taxonomyFieldName="Event_x0020_Name" ma:displayName="Event Name" ma:default="" ma:fieldId="{223d7ba6-4919-4ae1-bace-8707520bbe5b}" ma:sspId="e385fb40-52d4-4fae-9c5b-3e8ff8a5878e" ma:termSetId="32cfb7b5-aebe-4989-95ed-0d5619f5d6c0" ma:anchorId="eaa4d92a-3824-4a49-92be-7ef169e4e325" ma:open="false" ma:isKeyword="false">
      <xsd:complexType>
        <xsd:sequence>
          <xsd:element ref="pc:Terms" minOccurs="0" maxOccurs="1"/>
        </xsd:sequence>
      </xsd:complexType>
    </xsd:element>
    <xsd:element name="l3c4e8b902d24cac82560b32d42c7cb4" ma:index="12" nillable="true" ma:taxonomy="true" ma:internalName="l3c4e8b902d24cac82560b32d42c7cb4" ma:taxonomyFieldName="Event_x0020_Location" ma:displayName="Event Location" ma:default="" ma:fieldId="{53c4e8b9-02d2-4cac-8256-0b32d42c7cb4}" ma:sspId="e385fb40-52d4-4fae-9c5b-3e8ff8a5878e" ma:termSetId="ff02addd-433e-4baa-a831-22be402789db" ma:anchorId="00000000-0000-0000-0000-000000000000" ma:open="false" ma:isKeyword="false">
      <xsd:complexType>
        <xsd:sequence>
          <xsd:element ref="pc:Terms" minOccurs="0" maxOccurs="1"/>
        </xsd:sequence>
      </xsd:complexType>
    </xsd:element>
    <xsd:element name="o359a72c0e394a2bbc3ef6c803acc180" ma:index="14" nillable="true" ma:taxonomy="true" ma:internalName="o359a72c0e394a2bbc3ef6c803acc180" ma:taxonomyFieldName="Event_x0020_Venue" ma:displayName="Event Venue" ma:default="" ma:fieldId="{8359a72c-0e39-4a2b-bc3e-f6c803acc180}" ma:sspId="e385fb40-52d4-4fae-9c5b-3e8ff8a5878e" ma:termSetId="ff02addd-433e-4baa-a831-22be402789db" ma:anchorId="d989be80-0593-11e1-be50-0800200c9a66" ma:open="false" ma:isKeyword="false">
      <xsd:complexType>
        <xsd:sequence>
          <xsd:element ref="pc:Terms" minOccurs="0" maxOccurs="1"/>
        </xsd:sequence>
      </xsd:complexType>
    </xsd:element>
    <xsd:element name="Event_x0020_Start_x0020_Date" ma:index="16" nillable="true" ma:displayName="Event Start Date" ma:format="DateOnly" ma:internalName="Event_x0020_Start_x0020_Date">
      <xsd:simpleType>
        <xsd:restriction base="dms:DateTime"/>
      </xsd:simpleType>
    </xsd:element>
    <xsd:element name="Event_x0020_End_x0020_Date" ma:index="17" nillable="true" ma:displayName="Event End Date" ma:format="DateOnly" ma:internalName="Event_x0020_End_x0020_Date">
      <xsd:simpleType>
        <xsd:restriction base="dms:DateTime"/>
      </xsd:simpleType>
    </xsd:element>
    <xsd:element name="Presentation_x0020_Date" ma:index="18" nillable="true" ma:displayName="Presentation Date" ma:format="DateOnly" ma:internalName="Presentation_x0020_Date">
      <xsd:simpleType>
        <xsd:restriction base="dms:DateTime"/>
      </xsd:simpleType>
    </xsd:element>
    <xsd:element name="MS_x0020_Speaker" ma:index="19" nillable="true" ma:displayName="MS Speaker" ma:list="UserInfo" ma:SharePointGroup="0" ma:internalName="MS_x0020_Speaker" ma:readOnly="false"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20" nillable="true" ma:displayName="External Speaker" ma:internalName="External_x0020_Speaker">
      <xsd:simpleType>
        <xsd:restriction base="dms:Text">
          <xsd:maxLength value="255"/>
        </xsd:restriction>
      </xsd:simpleType>
    </xsd:element>
    <xsd:element name="o915802bd8fb417bbe5f6f423fd076a0" ma:index="21" nillable="true" ma:taxonomy="true" ma:internalName="o915802bd8fb417bbe5f6f423fd076a0" ma:taxonomyFieldName="Audience1" ma:displayName="Audience" ma:default="" ma:fieldId="{8915802b-d8fb-417b-be5f-6f423fd076a0}" ma:taxonomyMulti="true" ma:sspId="e385fb40-52d4-4fae-9c5b-3e8ff8a5878e" ma:termSetId="02c0b350-7782-44ed-b079-a5ef0c1b9fe9" ma:anchorId="00000000-0000-0000-0000-000000000000" ma:open="false" ma:isKeyword="false">
      <xsd:complexType>
        <xsd:sequence>
          <xsd:element ref="pc:Terms" minOccurs="0" maxOccurs="1"/>
        </xsd:sequence>
      </xsd:complexType>
    </xsd:element>
    <xsd:element name="g9dd8d57dc62470db6c80d9bb76f6f98" ma:index="23" nillable="true" ma:taxonomy="true" ma:internalName="g9dd8d57dc62470db6c80d9bb76f6f98" ma:taxonomyFieldName="Product" ma:displayName="Product" ma:default="" ma:fieldId="{09dd8d57-dc62-470d-b6c8-0d9bb76f6f98}" ma:taxonomyMulti="true" ma:sspId="e385fb40-52d4-4fae-9c5b-3e8ff8a5878e" ma:termSetId="9bb0a48c-16c3-4e7a-9e9e-0bc708463e1a" ma:anchorId="00000000-0000-0000-0000-000000000000" ma:open="false" ma:isKeyword="false">
      <xsd:complexType>
        <xsd:sequence>
          <xsd:element ref="pc:Terms" minOccurs="0" maxOccurs="1"/>
        </xsd:sequence>
      </xsd:complexType>
    </xsd:element>
    <xsd:element name="ha6fe286c6b34f98b7bef39f1ccb86a0" ma:index="25" nillable="true" ma:taxonomy="true" ma:internalName="ha6fe286c6b34f98b7bef39f1ccb86a0" ma:taxonomyFieldName="Campaign" ma:displayName="Campaign" ma:default="" ma:fieldId="{1a6fe286-c6b3-4f98-b7be-f39f1ccb86a0}" ma:sspId="e385fb40-52d4-4fae-9c5b-3e8ff8a5878e" ma:termSetId="eb6054b1-3a98-4c79-97b4-d20150dd266e" ma:anchorId="00000000-0000-0000-0000-000000000000" ma:open="false" ma:isKeyword="false">
      <xsd:complexType>
        <xsd:sequence>
          <xsd:element ref="pc:Terms" minOccurs="0" maxOccurs="1"/>
        </xsd:sequence>
      </xsd:complexType>
    </xsd:element>
    <xsd:element name="Session_x0020_Code" ma:index="27" nillable="true" ma:displayName="Session Code" ma:internalName="Session_x0020_Code">
      <xsd:simpleType>
        <xsd:restriction base="dms:Text">
          <xsd:maxLength value="255"/>
        </xsd:restriction>
      </xsd:simpleType>
    </xsd:element>
    <xsd:element name="MS_x0020_Content_x0020_Owner" ma:index="28"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o05f84fa51b8493184c53e88c1048d4a" ma:index="29" nillable="true" ma:taxonomy="true" ma:internalName="o05f84fa51b8493184c53e88c1048d4a" ma:taxonomyFieldName="Track" ma:displayName="Track" ma:default="" ma:fieldId="{805f84fa-51b8-4931-84c5-3e88c1048d4a}" ma:sspId="e385fb40-52d4-4fae-9c5b-3e8ff8a5878e" ma:termSetId="da6d8183-76e5-42e9-8164-851f077ee475" ma:anchorId="00000000-0000-0000-0000-000000000000" ma:open="true" ma:isKeyword="false">
      <xsd:complexType>
        <xsd:sequence>
          <xsd:element ref="pc:Terms" minOccurs="0" maxOccurs="1"/>
        </xsd:sequence>
      </xsd:complexType>
    </xsd:element>
    <xsd:element name="SharedWithUsers" ma:index="3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9" nillable="true" ma:displayName="Taxonomy Catch All Column" ma:hidden="true" ma:list="{7c5dec5b-b2d6-455d-9cd7-2e081f89458c}" ma:internalName="TaxCatchAll" ma:showField="CatchAllData" ma:web="e36bfbf9-5e42-489c-a259-4c54eb22cb57">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hidden="true" ma:list="{7c5dec5b-b2d6-455d-9cd7-2e081f89458c}" ma:internalName="TaxCatchAllLabel" ma:readOnly="true" ma:showField="CatchAllDataLabel" ma:web="e36bfbf9-5e42-489c-a259-4c54eb22cb57">
      <xsd:complexType>
        <xsd:complexContent>
          <xsd:extension base="dms:MultiChoiceLookup">
            <xsd:sequence>
              <xsd:element name="Value" type="dms:Lookup" maxOccurs="unbounded" minOccurs="0" nillable="true"/>
            </xsd:sequence>
          </xsd:extension>
        </xsd:complexContent>
      </xsd:complexType>
    </xsd:element>
    <xsd:element name="TaxKeywordTaxHTField" ma:index="33"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TaxCatchAll xmlns="230e9df3-be65-4c73-a93b-d1236ebd677e">
      <Value>404</Value>
      <Value>403</Value>
      <Value>9</Value>
    </TaxCatchAll>
    <Event_x0020_End_x0020_Date xmlns="e36bfbf9-5e42-489c-a259-4c54eb22cb57">2014-10-31T07:00:00+00:00</Event_x0020_End_x0020_Date>
    <Event_x0020_Start_x0020_Date xmlns="e36bfbf9-5e42-489c-a259-4c54eb22cb57">2014-10-27T07:00:00+00:00</Event_x0020_Start_x0020_Date>
    <MS_x0020_Speaker xmlns="e36bfbf9-5e42-489c-a259-4c54eb22cb57">
      <UserInfo>
        <DisplayName/>
        <AccountId xsi:nil="true"/>
        <AccountType/>
      </UserInfo>
    </MS_x0020_Speaker>
    <External_x0020_Speaker xmlns="e36bfbf9-5e42-489c-a259-4c54eb22cb57">Introducing Microsoft Azure Machine Learning</External_x0020_Speaker>
    <Session_x0020_Code xmlns="e36bfbf9-5e42-489c-a259-4c54eb22cb57">Introducing Microsoft Azure Machine Learning</Session_x0020_Code>
    <Presentation_x0020_Date xmlns="e36bfbf9-5e42-489c-a259-4c54eb22cb57">2014-10-28T00:00:00+01:00</Presentation_x0020_Date>
    <MS_x0020_Content_x0020_Owner xmlns="e36bfbf9-5e42-489c-a259-4c54eb22cb57">
      <UserInfo>
        <DisplayName/>
        <AccountId xsi:nil="true"/>
        <AccountType/>
      </UserInfo>
    </MS_x0020_Content_x0020_Owner>
    <o359a72c0e394a2bbc3ef6c803acc180 xmlns="e36bfbf9-5e42-489c-a259-4c54eb22cb57">
      <Terms xmlns="http://schemas.microsoft.com/office/infopath/2007/PartnerControls"/>
    </o359a72c0e394a2bbc3ef6c803acc180>
    <o05f84fa51b8493184c53e88c1048d4a xmlns="e36bfbf9-5e42-489c-a259-4c54eb22cb57">
      <Terms xmlns="http://schemas.microsoft.com/office/infopath/2007/PartnerControls"/>
    </o05f84fa51b8493184c53e88c1048d4a>
    <g9dd8d57dc62470db6c80d9bb76f6f98 xmlns="e36bfbf9-5e42-489c-a259-4c54eb22cb57">
      <Terms xmlns="http://schemas.microsoft.com/office/infopath/2007/PartnerControls"/>
    </g9dd8d57dc62470db6c80d9bb76f6f98>
    <ha6fe286c6b34f98b7bef39f1ccb86a0 xmlns="e36bfbf9-5e42-489c-a259-4c54eb22cb57">
      <Terms xmlns="http://schemas.microsoft.com/office/infopath/2007/PartnerControls"/>
    </ha6fe286c6b34f98b7bef39f1ccb86a0>
    <o915802bd8fb417bbe5f6f423fd076a0 xmlns="e36bfbf9-5e42-489c-a259-4c54eb22cb57">
      <Terms xmlns="http://schemas.microsoft.com/office/infopath/2007/PartnerControls">
        <TermInfo xmlns="http://schemas.microsoft.com/office/infopath/2007/PartnerControls">
          <TermName xmlns="http://schemas.microsoft.com/office/infopath/2007/PartnerControls">developers</TermName>
          <TermId xmlns="http://schemas.microsoft.com/office/infopath/2007/PartnerControls">8e4a08dc-5d95-4156-ab65-f22579a1592a</TermId>
        </TermInfo>
      </Terms>
    </o915802bd8fb417bbe5f6f423fd076a0>
    <i23d7ba649194ae1bace8707520bbe5b xmlns="e36bfbf9-5e42-489c-a259-4c54eb22cb57">
      <Terms xmlns="http://schemas.microsoft.com/office/infopath/2007/PartnerControls">
        <TermInfo xmlns="http://schemas.microsoft.com/office/infopath/2007/PartnerControls">
          <TermName xmlns="http://schemas.microsoft.com/office/infopath/2007/PartnerControls">Microsoft Tech Ed Europe</TermName>
          <TermId xmlns="http://schemas.microsoft.com/office/infopath/2007/PartnerControls">2ad4cbe5-cbd8-4c11-b9ea-b3b61d12fe53</TermId>
        </TermInfo>
      </Terms>
    </i23d7ba649194ae1bace8707520bbe5b>
    <l3c4e8b902d24cac82560b32d42c7cb4 xmlns="e36bfbf9-5e42-489c-a259-4c54eb22cb57">
      <Terms xmlns="http://schemas.microsoft.com/office/infopath/2007/PartnerControls">
        <TermInfo xmlns="http://schemas.microsoft.com/office/infopath/2007/PartnerControls">
          <TermName xmlns="http://schemas.microsoft.com/office/infopath/2007/PartnerControls">Barcelona (city)</TermName>
          <TermId xmlns="http://schemas.microsoft.com/office/infopath/2007/PartnerControls">213d5e7e-dd18-4cc5-88dd-2ae8743b9c93</TermId>
        </TermInfo>
      </Terms>
    </l3c4e8b902d24cac82560b32d42c7cb4>
    <LikesCount xmlns="http://schemas.microsoft.com/sharepoint/v3" xsi:nil="true"/>
    <Ratings xmlns="http://schemas.microsoft.com/sharepoint/v3" xsi:nil="true"/>
    <LikedBy xmlns="http://schemas.microsoft.com/sharepoint/v3">
      <UserInfo>
        <DisplayName/>
        <AccountId xsi:nil="true"/>
        <AccountType/>
      </UserInfo>
    </LikedBy>
    <TaxKeywordTaxHTField xmlns="230e9df3-be65-4c73-a93b-d1236ebd677e">
      <Terms xmlns="http://schemas.microsoft.com/office/infopath/2007/PartnerControls"/>
    </TaxKeywordTaxHTField>
    <RatedBy xmlns="http://schemas.microsoft.com/sharepoint/v3">
      <UserInfo>
        <DisplayName/>
        <AccountId xsi:nil="true"/>
        <AccountType/>
      </UserInfo>
    </RatedBy>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B2BAF43-38DA-445C-8D99-C946FB2BF1E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e36bfbf9-5e42-489c-a259-4c54eb22cb57"/>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990F116-B58F-4255-B05B-DA3808E0E5C6}">
  <ds:schemaRefs>
    <ds:schemaRef ds:uri="http://schemas.microsoft.com/office/2006/documentManagement/types"/>
    <ds:schemaRef ds:uri="http://purl.org/dc/dcmitype/"/>
    <ds:schemaRef ds:uri="http://www.w3.org/XML/1998/namespace"/>
    <ds:schemaRef ds:uri="http://purl.org/dc/terms/"/>
    <ds:schemaRef ds:uri="http://schemas.microsoft.com/office/2006/metadata/properties"/>
    <ds:schemaRef ds:uri="http://schemas.microsoft.com/office/infopath/2007/PartnerControls"/>
    <ds:schemaRef ds:uri="http://purl.org/dc/elements/1.1/"/>
    <ds:schemaRef ds:uri="http://schemas.openxmlformats.org/package/2006/metadata/core-properties"/>
    <ds:schemaRef ds:uri="230e9df3-be65-4c73-a93b-d1236ebd677e"/>
    <ds:schemaRef ds:uri="e36bfbf9-5e42-489c-a259-4c54eb22cb57"/>
    <ds:schemaRef ds:uri="http://schemas.microsoft.com/sharepoint/v3"/>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TEE14 Speaker PPT Template_v02</Template>
  <TotalTime>589</TotalTime>
  <Words>2524</Words>
  <Application>Microsoft Office PowerPoint</Application>
  <PresentationFormat>Custom</PresentationFormat>
  <Paragraphs>345</Paragraphs>
  <Slides>34</Slides>
  <Notes>15</Notes>
  <HiddenSlides>0</HiddenSlides>
  <MMClips>0</MMClips>
  <ScaleCrop>false</ScaleCrop>
  <HeadingPairs>
    <vt:vector size="8" baseType="variant">
      <vt:variant>
        <vt:lpstr>Fonts Used</vt:lpstr>
      </vt:variant>
      <vt:variant>
        <vt:i4>7</vt:i4>
      </vt:variant>
      <vt:variant>
        <vt:lpstr>Theme</vt:lpstr>
      </vt:variant>
      <vt:variant>
        <vt:i4>2</vt:i4>
      </vt:variant>
      <vt:variant>
        <vt:lpstr>Embedded OLE Servers</vt:lpstr>
      </vt:variant>
      <vt:variant>
        <vt:i4>1</vt:i4>
      </vt:variant>
      <vt:variant>
        <vt:lpstr>Slide Titles</vt:lpstr>
      </vt:variant>
      <vt:variant>
        <vt:i4>34</vt:i4>
      </vt:variant>
    </vt:vector>
  </HeadingPairs>
  <TitlesOfParts>
    <vt:vector size="44" baseType="lpstr">
      <vt:lpstr>Arial</vt:lpstr>
      <vt:lpstr>Calibri</vt:lpstr>
      <vt:lpstr>Courier New</vt:lpstr>
      <vt:lpstr>Segoe</vt:lpstr>
      <vt:lpstr>Segoe UI</vt:lpstr>
      <vt:lpstr>Segoe UI Light</vt:lpstr>
      <vt:lpstr>Wingdings</vt:lpstr>
      <vt:lpstr>TEE14 Speaker PPT Template</vt:lpstr>
      <vt:lpstr>SQL Server 14_DRAFT_04222013_ab</vt:lpstr>
      <vt:lpstr>think-cell Slide</vt:lpstr>
      <vt:lpstr>PowerPoint Presentation</vt:lpstr>
      <vt:lpstr>Introducing Microsoft Azure Big Data Platform</vt:lpstr>
      <vt:lpstr>Agenda:</vt:lpstr>
      <vt:lpstr>Big Data overview</vt:lpstr>
      <vt:lpstr>What is Big Data?</vt:lpstr>
      <vt:lpstr>Volume</vt:lpstr>
      <vt:lpstr>Velocity</vt:lpstr>
      <vt:lpstr>Variety</vt:lpstr>
      <vt:lpstr>... and</vt:lpstr>
      <vt:lpstr>Data sources</vt:lpstr>
      <vt:lpstr>Value</vt:lpstr>
      <vt:lpstr>Azure HDInsight</vt:lpstr>
      <vt:lpstr>How do big data solutions work?</vt:lpstr>
      <vt:lpstr>RDBMS Query vs Big Data Processing</vt:lpstr>
      <vt:lpstr>Hadoop</vt:lpstr>
      <vt:lpstr>Hadoop</vt:lpstr>
      <vt:lpstr>Hadoop MapReduce</vt:lpstr>
      <vt:lpstr>MapReduce program </vt:lpstr>
      <vt:lpstr>Demo: Wordcount</vt:lpstr>
      <vt:lpstr>Hadoop on Azure = HDInsight</vt:lpstr>
      <vt:lpstr>HDInsight Storage Infrastructure</vt:lpstr>
      <vt:lpstr>Refining Data in Hadoop</vt:lpstr>
      <vt:lpstr>Data Preparation with Hive &amp; Pig</vt:lpstr>
      <vt:lpstr>Apache Hive</vt:lpstr>
      <vt:lpstr>Hive Architecture </vt:lpstr>
      <vt:lpstr>Hive</vt:lpstr>
      <vt:lpstr>Data Preparation with Hive External and Internal Tables</vt:lpstr>
      <vt:lpstr>Apache Pig </vt:lpstr>
      <vt:lpstr>Sqoop</vt:lpstr>
      <vt:lpstr>Sqoop Import/Export</vt:lpstr>
      <vt:lpstr>Online resources</vt:lpstr>
      <vt:lpstr>Demo: Hive</vt:lpstr>
      <vt:lpstr>Hands-On Lab</vt:lpstr>
      <vt:lpstr> Francesco Scullino  scullino@ismb.it v-frscul@microsoft.com</vt:lpstr>
    </vt:vector>
  </TitlesOfParts>
  <Manager>&lt;Speech writer name goes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Introducing Microsoft Azure Machine Learning</dc:title>
  <dc:subject>TechEd 2014</dc:subject>
  <dc:creator>Sylvia Tedjo</dc:creator>
  <cp:keywords/>
  <dc:description>Template: Jordan Cayabyab, Artitudes Design
Formatting: 
Audience Type:</dc:description>
  <cp:lastModifiedBy>Francesco Scullino</cp:lastModifiedBy>
  <cp:revision>70</cp:revision>
  <dcterms:created xsi:type="dcterms:W3CDTF">2014-10-25T14:33:44Z</dcterms:created>
  <dcterms:modified xsi:type="dcterms:W3CDTF">2016-05-21T22:04:29Z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0x010100CBE8A0D253ED1A4AAAE93FF9B973EB7E0027C1F5D9CEFE6046B3BCA4D310D11AA7</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404;#Barcelona (city)|213d5e7e-dd18-4cc5-88dd-2ae8743b9c93</vt:lpwstr>
  </property>
  <property fmtid="{D5CDD505-2E9C-101B-9397-08002B2CF9AE}" pid="9" name="Campaign">
    <vt:lpwstr/>
  </property>
  <property fmtid="{D5CDD505-2E9C-101B-9397-08002B2CF9AE}" pid="10" name="Audience1">
    <vt:lpwstr>9;#developers|8e4a08dc-5d95-4156-ab65-f22579a1592a</vt:lpwstr>
  </property>
  <property fmtid="{D5CDD505-2E9C-101B-9397-08002B2CF9AE}" pid="11" name="Event Name">
    <vt:lpwstr>403;#Microsoft Tech Ed Europe|2ad4cbe5-cbd8-4c11-b9ea-b3b61d12fe53</vt:lpwstr>
  </property>
  <property fmtid="{D5CDD505-2E9C-101B-9397-08002B2CF9AE}" pid="12" name="TaxKeyword">
    <vt:lpwstr/>
  </property>
</Properties>
</file>